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1" r:id="rId5"/>
  </p:sldMasterIdLst>
  <p:notesMasterIdLst>
    <p:notesMasterId r:id="rId32"/>
  </p:notesMasterIdLst>
  <p:sldIdLst>
    <p:sldId id="346" r:id="rId6"/>
    <p:sldId id="353" r:id="rId7"/>
    <p:sldId id="370" r:id="rId8"/>
    <p:sldId id="397" r:id="rId9"/>
    <p:sldId id="369" r:id="rId10"/>
    <p:sldId id="349" r:id="rId11"/>
    <p:sldId id="413" r:id="rId12"/>
    <p:sldId id="377" r:id="rId13"/>
    <p:sldId id="414" r:id="rId14"/>
    <p:sldId id="373" r:id="rId15"/>
    <p:sldId id="394" r:id="rId16"/>
    <p:sldId id="396" r:id="rId17"/>
    <p:sldId id="407" r:id="rId18"/>
    <p:sldId id="380" r:id="rId19"/>
    <p:sldId id="385" r:id="rId20"/>
    <p:sldId id="403" r:id="rId21"/>
    <p:sldId id="400" r:id="rId22"/>
    <p:sldId id="382" r:id="rId23"/>
    <p:sldId id="389" r:id="rId24"/>
    <p:sldId id="383" r:id="rId25"/>
    <p:sldId id="406" r:id="rId26"/>
    <p:sldId id="416" r:id="rId27"/>
    <p:sldId id="368" r:id="rId28"/>
    <p:sldId id="360" r:id="rId29"/>
    <p:sldId id="372" r:id="rId30"/>
    <p:sldId id="376" r:id="rId3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042D2E-B0E4-54C9-7E99-FB3753DCDAA3}" name="Rebecca Fairchild-Lewis" initials="RF" userId="S::rebecca.fairchild-lewis@summitllc.us::1fa5c02f-36ec-4d8f-86d0-4ea5ee04f8f2" providerId="AD"/>
  <p188:author id="{8FB71643-E0C7-86B0-C877-10E8EFBAA740}" name="Heather Mills" initials="HM" userId="S::hmills_ctcnet.us#ext#@summitllc.onmicrosoft.com::663035e6-757e-47a1-93c5-0ffdd4e4b383" providerId="AD"/>
  <p188:author id="{23FF798E-A7A6-05DE-A52D-2AD195F9FDB0}" name="Cole Dorsey" initials="CD" userId="S::cole.dorsey@summitllc.us::ec7738f4-a143-4e3e-995c-ae55c3292a49" providerId="AD"/>
  <p188:author id="{1601EAEC-59AF-CAEB-A359-D53BBB42852E}" name="Courtney Coghill" initials="CC" userId="S::courtney.coghill@summitllc.us::aa7c1a56-2def-4ca2-a5e9-3e4dc3d073cb" providerId="AD"/>
  <p188:author id="{4A0D9BFC-DEF4-4157-4B1B-EC97CE34235C}" name="Mary Kathryn Fowler" initials="MF" userId="S::marykathryn.fowler@summitllc.us::863b8510-74f0-45ac-8185-930744c2c3a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1C2C"/>
    <a:srgbClr val="6F87A3"/>
    <a:srgbClr val="9EAD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8B86C1-F5E7-4709-8818-175231D01FB1}" v="227" dt="2024-02-08T18:25:53.913"/>
  </p1510:revLst>
</p1510:revInfo>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49" autoAdjust="0"/>
    <p:restoredTop sz="94660"/>
  </p:normalViewPr>
  <p:slideViewPr>
    <p:cSldViewPr snapToGrid="0">
      <p:cViewPr varScale="1">
        <p:scale>
          <a:sx n="107" d="100"/>
          <a:sy n="107" d="100"/>
        </p:scale>
        <p:origin x="138"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BDFA54-980E-924C-A438-238D7D046C67}"/>
              </a:ext>
            </a:extLst>
          </p:cNvPr>
          <p:cNvSpPr txBox="1">
            <a:spLocks noGrp="1"/>
          </p:cNvSpPr>
          <p:nvPr>
            <p:ph type="hdr" sz="quarter"/>
          </p:nvPr>
        </p:nvSpPr>
        <p:spPr>
          <a:xfrm>
            <a:off x="0" y="0"/>
            <a:ext cx="2971800" cy="458788"/>
          </a:xfrm>
          <a:prstGeom prst="rect">
            <a:avLst/>
          </a:prstGeom>
          <a:noFill/>
          <a:ln>
            <a:noFill/>
          </a:ln>
        </p:spPr>
        <p:txBody>
          <a:bodyPr vert="horz" wrap="square" lIns="91440" tIns="45720" rIns="91440" bIns="45720" anchor="t" anchorCtr="0" compatLnSpc="1">
            <a:normAutofit/>
          </a:bodyPr>
          <a:lstStyle>
            <a:lvl1pPr marL="0" marR="0" lvl="0" indent="0" algn="l" defTabSz="914400" rtl="0" eaLnBrk="1"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a:defRPr/>
            </a:pPr>
            <a:endParaRPr/>
          </a:p>
        </p:txBody>
      </p:sp>
      <p:sp>
        <p:nvSpPr>
          <p:cNvPr id="3" name="Date Placeholder 2">
            <a:extLst>
              <a:ext uri="{FF2B5EF4-FFF2-40B4-BE49-F238E27FC236}">
                <a16:creationId xmlns:a16="http://schemas.microsoft.com/office/drawing/2014/main" id="{AB600CF7-1F00-8297-4CB5-C2D5E7960B78}"/>
              </a:ext>
            </a:extLst>
          </p:cNvPr>
          <p:cNvSpPr txBox="1">
            <a:spLocks noGrp="1"/>
          </p:cNvSpPr>
          <p:nvPr>
            <p:ph type="dt" idx="1"/>
          </p:nvPr>
        </p:nvSpPr>
        <p:spPr>
          <a:xfrm>
            <a:off x="3884613" y="0"/>
            <a:ext cx="2971800" cy="458788"/>
          </a:xfrm>
          <a:prstGeom prst="rect">
            <a:avLst/>
          </a:prstGeom>
          <a:noFill/>
          <a:ln>
            <a:noFill/>
          </a:ln>
        </p:spPr>
        <p:txBody>
          <a:bodyPr vert="horz" wrap="square" lIns="91440" tIns="45720" rIns="91440" bIns="45720" anchor="t" anchorCtr="0" compatLnSpc="1">
            <a:normAutofit/>
          </a:bodyPr>
          <a:lstStyle>
            <a:lvl1pPr marL="0" marR="0" lvl="0" indent="0" algn="r" defTabSz="914400" rtl="0" eaLnBrk="1"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a:defRPr/>
            </a:pPr>
            <a:fld id="{164175FA-B2FB-43F5-9B17-80BFD82C6B36}" type="datetime1">
              <a:rPr lang="en-US"/>
              <a:pPr>
                <a:defRPr/>
              </a:pPr>
              <a:t>2/8/2024</a:t>
            </a:fld>
            <a:endParaRPr/>
          </a:p>
        </p:txBody>
      </p:sp>
      <p:sp>
        <p:nvSpPr>
          <p:cNvPr id="19460" name="Slide Image Placeholder 3">
            <a:extLst>
              <a:ext uri="{FF2B5EF4-FFF2-40B4-BE49-F238E27FC236}">
                <a16:creationId xmlns:a16="http://schemas.microsoft.com/office/drawing/2014/main" id="{5A0906A9-D0D6-C51D-37CF-3730E742A70D}"/>
              </a:ext>
            </a:extLst>
          </p:cNvPr>
          <p:cNvSpPr>
            <a:spLocks noGrp="1" noRot="1" noChangeAspect="1"/>
          </p:cNvSpPr>
          <p:nvPr>
            <p:ph type="sldImg" idx="2"/>
          </p:nvPr>
        </p:nvSpPr>
        <p:spPr bwMode="auto">
          <a:xfrm>
            <a:off x="685800" y="1143000"/>
            <a:ext cx="5486400" cy="3086100"/>
          </a:xfrm>
          <a:prstGeom prst="rect">
            <a:avLst/>
          </a:prstGeom>
          <a:noFill/>
          <a:ln w="12701">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 name="Notes Placeholder 4">
            <a:extLst>
              <a:ext uri="{FF2B5EF4-FFF2-40B4-BE49-F238E27FC236}">
                <a16:creationId xmlns:a16="http://schemas.microsoft.com/office/drawing/2014/main" id="{E2771614-DDDC-EBC6-9DC9-1C9A66B67DE2}"/>
              </a:ext>
            </a:extLst>
          </p:cNvPr>
          <p:cNvSpPr txBox="1">
            <a:spLocks noGrp="1"/>
          </p:cNvSpPr>
          <p:nvPr>
            <p:ph type="body" sz="quarter" idx="3"/>
          </p:nvPr>
        </p:nvSpPr>
        <p:spPr>
          <a:xfrm>
            <a:off x="685800" y="4400550"/>
            <a:ext cx="5486400" cy="3600450"/>
          </a:xfrm>
          <a:prstGeom prst="rect">
            <a:avLst/>
          </a:prstGeom>
          <a:noFill/>
          <a:ln>
            <a:noFill/>
          </a:ln>
        </p:spPr>
        <p:txBody>
          <a:bodyPr vert="horz" wrap="square" lIns="91440" tIns="45720" rIns="91440" bIns="45720" anchor="t" anchorCtr="0" compatLnSpc="1">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19322E8-4EE5-D894-8944-01C6C8069C7B}"/>
              </a:ext>
            </a:extLst>
          </p:cNvPr>
          <p:cNvSpPr txBox="1">
            <a:spLocks noGrp="1"/>
          </p:cNvSpPr>
          <p:nvPr>
            <p:ph type="ftr" sz="quarter" idx="4"/>
          </p:nvPr>
        </p:nvSpPr>
        <p:spPr>
          <a:xfrm>
            <a:off x="0" y="8685213"/>
            <a:ext cx="2971800" cy="458787"/>
          </a:xfrm>
          <a:prstGeom prst="rect">
            <a:avLst/>
          </a:prstGeom>
          <a:noFill/>
          <a:ln>
            <a:noFill/>
          </a:ln>
        </p:spPr>
        <p:txBody>
          <a:bodyPr vert="horz" wrap="square" lIns="91440" tIns="45720" rIns="91440" bIns="45720" anchor="b" anchorCtr="0" compatLnSpc="1">
            <a:normAutofit/>
          </a:bodyPr>
          <a:lstStyle>
            <a:lvl1pPr marL="0" marR="0" lvl="0" indent="0" algn="l" defTabSz="914400" rtl="0" eaLnBrk="1"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a:defRPr/>
            </a:pPr>
            <a:endParaRPr/>
          </a:p>
        </p:txBody>
      </p:sp>
      <p:sp>
        <p:nvSpPr>
          <p:cNvPr id="7" name="Slide Number Placeholder 6">
            <a:extLst>
              <a:ext uri="{FF2B5EF4-FFF2-40B4-BE49-F238E27FC236}">
                <a16:creationId xmlns:a16="http://schemas.microsoft.com/office/drawing/2014/main" id="{7C4AF3F9-C20E-9CC3-910C-FEB16EFFF8F1}"/>
              </a:ext>
            </a:extLst>
          </p:cNvPr>
          <p:cNvSpPr txBox="1">
            <a:spLocks noGrp="1"/>
          </p:cNvSpPr>
          <p:nvPr>
            <p:ph type="sldNum" sz="quarter" idx="5"/>
          </p:nvPr>
        </p:nvSpPr>
        <p:spPr>
          <a:xfrm>
            <a:off x="3884613" y="8685213"/>
            <a:ext cx="2971800" cy="458787"/>
          </a:xfrm>
          <a:prstGeom prst="rect">
            <a:avLst/>
          </a:prstGeom>
          <a:noFill/>
          <a:ln>
            <a:noFill/>
          </a:ln>
        </p:spPr>
        <p:txBody>
          <a:bodyPr vert="horz" wrap="square" lIns="91440" tIns="45720" rIns="91440" bIns="45720" numCol="1" anchor="b" anchorCtr="0" compatLnSpc="1">
            <a:prstTxWarp prst="textNoShape">
              <a:avLst/>
            </a:prstTxWarp>
            <a:normAutofit/>
          </a:bodyPr>
          <a:lstStyle>
            <a:lvl1pPr algn="r" eaLnBrk="1" hangingPunct="1">
              <a:defRPr sz="1200" smtClean="0">
                <a:solidFill>
                  <a:srgbClr val="000000"/>
                </a:solidFill>
              </a:defRPr>
            </a:lvl1pPr>
          </a:lstStyle>
          <a:p>
            <a:pPr>
              <a:defRPr/>
            </a:pPr>
            <a:fld id="{0D20C988-32EF-4208-9360-9C0FD0860D96}" type="slidenum">
              <a:rPr lang="en-US" altLang="en-US"/>
              <a:pPr>
                <a:defRPr/>
              </a:pPr>
              <a:t>‹#›</a:t>
            </a:fld>
            <a:endParaRPr lang="en-US" altLang="en-US"/>
          </a:p>
        </p:txBody>
      </p:sp>
      <p:sp>
        <p:nvSpPr>
          <p:cNvPr id="8" name="Header Placeholder 1">
            <a:extLst>
              <a:ext uri="{FF2B5EF4-FFF2-40B4-BE49-F238E27FC236}">
                <a16:creationId xmlns:a16="http://schemas.microsoft.com/office/drawing/2014/main" id="{0EA5C6C8-9FB7-B068-703C-EED846C76015}"/>
              </a:ext>
            </a:extLst>
          </p:cNvPr>
          <p:cNvSpPr txBox="1">
            <a:spLocks noGrp="1"/>
          </p:cNvSpPr>
          <p:nvPr>
            <p:ph type="hdr" sz="quarter" idx="10"/>
          </p:nvPr>
        </p:nvSpPr>
        <p:spPr>
          <a:xfrm>
            <a:off x="0" y="0"/>
            <a:ext cx="2971800" cy="458788"/>
          </a:xfrm>
          <a:prstGeom prst="rect">
            <a:avLst/>
          </a:prstGeom>
          <a:noFill/>
          <a:ln>
            <a:noFill/>
          </a:ln>
        </p:spPr>
        <p:txBody>
          <a:bodyPr vert="horz" wrap="square" lIns="91440" tIns="45720" rIns="91440" bIns="45720" anchor="t" anchorCtr="0" compatLnSpc="1">
            <a:normAutofit/>
          </a:bodyPr>
          <a:lstStyle>
            <a:lvl1pPr marL="0" marR="0" lvl="0" indent="0" algn="l" defTabSz="914400" rtl="0" eaLnBrk="1"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a:defRPr/>
            </a:pPr>
            <a:endParaRPr/>
          </a:p>
        </p:txBody>
      </p:sp>
      <p:sp>
        <p:nvSpPr>
          <p:cNvPr id="9" name="Date Placeholder 2">
            <a:extLst>
              <a:ext uri="{FF2B5EF4-FFF2-40B4-BE49-F238E27FC236}">
                <a16:creationId xmlns:a16="http://schemas.microsoft.com/office/drawing/2014/main" id="{4FC1CC2D-10BE-CF4F-6F74-0BF280DC1B55}"/>
              </a:ext>
            </a:extLst>
          </p:cNvPr>
          <p:cNvSpPr txBox="1">
            <a:spLocks noGrp="1"/>
          </p:cNvSpPr>
          <p:nvPr>
            <p:ph type="dt" sz="quarter" idx="7"/>
          </p:nvPr>
        </p:nvSpPr>
        <p:spPr>
          <a:xfrm>
            <a:off x="3884613" y="0"/>
            <a:ext cx="2971800" cy="458788"/>
          </a:xfrm>
          <a:prstGeom prst="rect">
            <a:avLst/>
          </a:prstGeom>
          <a:noFill/>
          <a:ln>
            <a:noFill/>
          </a:ln>
        </p:spPr>
        <p:txBody>
          <a:bodyPr vert="horz" wrap="square" lIns="91440" tIns="45720" rIns="91440" bIns="45720" anchor="t" anchorCtr="0" compatLnSpc="1">
            <a:normAutofit/>
          </a:bodyPr>
          <a:lstStyle>
            <a:lvl1pPr marL="0" marR="0" lvl="0" indent="0" algn="r" defTabSz="914400" rtl="0" eaLnBrk="1"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a:defRPr/>
            </a:pPr>
            <a:fld id="{1DA054FA-1278-4B03-9868-DBB3F003E497}" type="datetime1">
              <a:rPr lang="en-US"/>
              <a:pPr>
                <a:defRPr/>
              </a:pPr>
              <a:t>2/8/2024</a:t>
            </a:fld>
            <a:endParaRPr/>
          </a:p>
        </p:txBody>
      </p:sp>
      <p:sp>
        <p:nvSpPr>
          <p:cNvPr id="19466" name="Slide Image Placeholder 3">
            <a:extLst>
              <a:ext uri="{FF2B5EF4-FFF2-40B4-BE49-F238E27FC236}">
                <a16:creationId xmlns:a16="http://schemas.microsoft.com/office/drawing/2014/main" id="{A7E952FB-BC57-23C6-67A9-2C8B0C306048}"/>
              </a:ext>
            </a:extLst>
          </p:cNvPr>
          <p:cNvSpPr>
            <a:spLocks noGrp="1" noRot="1" noChangeAspect="1"/>
          </p:cNvSpPr>
          <p:nvPr>
            <p:ph type="sldImg" sz="quarter" idx="4294967295"/>
          </p:nvPr>
        </p:nvSpPr>
        <p:spPr bwMode="auto">
          <a:xfrm>
            <a:off x="685800" y="1143000"/>
            <a:ext cx="5486400" cy="3086100"/>
          </a:xfrm>
          <a:prstGeom prst="rect">
            <a:avLst/>
          </a:prstGeom>
          <a:noFill/>
          <a:ln w="12701">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 name="Notes Placeholder 4">
            <a:extLst>
              <a:ext uri="{FF2B5EF4-FFF2-40B4-BE49-F238E27FC236}">
                <a16:creationId xmlns:a16="http://schemas.microsoft.com/office/drawing/2014/main" id="{47A440EE-9003-0D77-29A9-FF9CFBF51D30}"/>
              </a:ext>
            </a:extLst>
          </p:cNvPr>
          <p:cNvSpPr txBox="1">
            <a:spLocks noGrp="1"/>
          </p:cNvSpPr>
          <p:nvPr>
            <p:ph type="body" sz="quarter" idx="4294967295"/>
          </p:nvPr>
        </p:nvSpPr>
        <p:spPr>
          <a:xfrm>
            <a:off x="685800" y="4400550"/>
            <a:ext cx="5486400" cy="3600450"/>
          </a:xfrm>
          <a:prstGeom prst="rect">
            <a:avLst/>
          </a:prstGeom>
          <a:noFill/>
          <a:ln>
            <a:noFill/>
          </a:ln>
        </p:spPr>
        <p:txBody>
          <a:bodyPr vert="horz" wrap="square" lIns="91440" tIns="45720" rIns="91440" bIns="45720" anchor="t" anchorCtr="0" compatLnSpc="1">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Footer Placeholder 5">
            <a:extLst>
              <a:ext uri="{FF2B5EF4-FFF2-40B4-BE49-F238E27FC236}">
                <a16:creationId xmlns:a16="http://schemas.microsoft.com/office/drawing/2014/main" id="{A399C535-D671-6886-7966-131C009BF2E3}"/>
              </a:ext>
            </a:extLst>
          </p:cNvPr>
          <p:cNvSpPr txBox="1">
            <a:spLocks noGrp="1"/>
          </p:cNvSpPr>
          <p:nvPr>
            <p:ph type="ftr" sz="quarter" idx="9"/>
          </p:nvPr>
        </p:nvSpPr>
        <p:spPr>
          <a:xfrm>
            <a:off x="0" y="8685213"/>
            <a:ext cx="2971800" cy="458787"/>
          </a:xfrm>
          <a:prstGeom prst="rect">
            <a:avLst/>
          </a:prstGeom>
          <a:noFill/>
          <a:ln>
            <a:noFill/>
          </a:ln>
        </p:spPr>
        <p:txBody>
          <a:bodyPr vert="horz" wrap="square" lIns="91440" tIns="45720" rIns="91440" bIns="45720" anchor="b" anchorCtr="0" compatLnSpc="1">
            <a:normAutofit/>
          </a:bodyPr>
          <a:lstStyle>
            <a:lvl1pPr marL="0" marR="0" lvl="0" indent="0" algn="l" defTabSz="914400" rtl="0" eaLnBrk="1"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a:defRPr/>
            </a:pPr>
            <a:endParaRPr/>
          </a:p>
        </p:txBody>
      </p:sp>
      <p:sp>
        <p:nvSpPr>
          <p:cNvPr id="13" name="Slide Number Placeholder 6">
            <a:extLst>
              <a:ext uri="{FF2B5EF4-FFF2-40B4-BE49-F238E27FC236}">
                <a16:creationId xmlns:a16="http://schemas.microsoft.com/office/drawing/2014/main" id="{1EB2A1C6-05C5-4059-395A-93FA51974C24}"/>
              </a:ext>
            </a:extLst>
          </p:cNvPr>
          <p:cNvSpPr txBox="1">
            <a:spLocks noGrp="1"/>
          </p:cNvSpPr>
          <p:nvPr>
            <p:ph type="sldNum" sz="quarter" idx="8"/>
          </p:nvPr>
        </p:nvSpPr>
        <p:spPr>
          <a:xfrm>
            <a:off x="3884613" y="8685213"/>
            <a:ext cx="2971800" cy="458787"/>
          </a:xfrm>
          <a:prstGeom prst="rect">
            <a:avLst/>
          </a:prstGeom>
          <a:noFill/>
          <a:ln>
            <a:noFill/>
          </a:ln>
        </p:spPr>
        <p:txBody>
          <a:bodyPr vert="horz" wrap="square" lIns="91440" tIns="45720" rIns="91440" bIns="45720" numCol="1" anchor="b" anchorCtr="0" compatLnSpc="1">
            <a:prstTxWarp prst="textNoShape">
              <a:avLst/>
            </a:prstTxWarp>
            <a:normAutofit/>
          </a:bodyPr>
          <a:lstStyle>
            <a:lvl1pPr algn="r" eaLnBrk="1" hangingPunct="1">
              <a:defRPr sz="1200" smtClean="0">
                <a:solidFill>
                  <a:srgbClr val="000000"/>
                </a:solidFill>
              </a:defRPr>
            </a:lvl1pPr>
          </a:lstStyle>
          <a:p>
            <a:pPr>
              <a:defRPr/>
            </a:pPr>
            <a:fld id="{24B01C16-D5D5-4B5D-93B7-B980D438DDB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lang="en-US" sz="1200" kern="1200">
        <a:solidFill>
          <a:srgbClr val="000000"/>
        </a:solidFill>
        <a:latin typeface="Calibri"/>
      </a:defRPr>
    </a:lvl1pPr>
    <a:lvl2pPr marL="457200" lvl="1" algn="l" rtl="0" eaLnBrk="0" fontAlgn="base" hangingPunct="0">
      <a:spcBef>
        <a:spcPct val="0"/>
      </a:spcBef>
      <a:spcAft>
        <a:spcPct val="0"/>
      </a:spcAft>
      <a:defRPr lang="en-US" sz="1200" kern="1200">
        <a:solidFill>
          <a:srgbClr val="000000"/>
        </a:solidFill>
        <a:latin typeface="Calibri"/>
      </a:defRPr>
    </a:lvl2pPr>
    <a:lvl3pPr marL="914400" lvl="2" algn="l" rtl="0" eaLnBrk="0" fontAlgn="base" hangingPunct="0">
      <a:spcBef>
        <a:spcPct val="0"/>
      </a:spcBef>
      <a:spcAft>
        <a:spcPct val="0"/>
      </a:spcAft>
      <a:defRPr lang="en-US" sz="1200" kern="1200">
        <a:solidFill>
          <a:srgbClr val="000000"/>
        </a:solidFill>
        <a:latin typeface="Calibri"/>
      </a:defRPr>
    </a:lvl3pPr>
    <a:lvl4pPr marL="1371600" lvl="3" algn="l" rtl="0" eaLnBrk="0" fontAlgn="base" hangingPunct="0">
      <a:spcBef>
        <a:spcPct val="0"/>
      </a:spcBef>
      <a:spcAft>
        <a:spcPct val="0"/>
      </a:spcAft>
      <a:defRPr lang="en-US" sz="1200" kern="1200">
        <a:solidFill>
          <a:srgbClr val="000000"/>
        </a:solidFill>
        <a:latin typeface="Calibri"/>
      </a:defRPr>
    </a:lvl4pPr>
    <a:lvl5pPr marL="1828800" lvl="4" algn="l" rtl="0" eaLnBrk="0" fontAlgn="base" hangingPunct="0">
      <a:spcBef>
        <a:spcPct val="0"/>
      </a:spcBef>
      <a:spcAft>
        <a:spcPct val="0"/>
      </a:spcAft>
      <a:defRPr lang="en-US" sz="1200" kern="1200">
        <a:solidFill>
          <a:srgbClr val="000000"/>
        </a:solidFill>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1.bin"/><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2.bin"/><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txBox="1">
            <a:spLocks noGrp="1"/>
          </p:cNvSpPr>
          <p:nvPr>
            <p:ph type="title"/>
          </p:nvPr>
        </p:nvSpPr>
        <p:spPr>
          <a:xfrm>
            <a:off x="1524003" y="1122361"/>
            <a:ext cx="9144000" cy="2387598"/>
          </a:xfrm>
          <a:prstGeom prst="rect">
            <a:avLst/>
          </a:prstGeom>
          <a:noFill/>
          <a:ln>
            <a:noFill/>
          </a:ln>
        </p:spPr>
        <p:txBody>
          <a:bodyPr vert="horz" wrap="square" lIns="91440" tIns="45720" rIns="91440" bIns="45720" anchor="b" anchorCtr="1" compatLnSpc="1">
            <a:normAutofit/>
          </a:bodyPr>
          <a:lstStyle>
            <a:lvl1pPr marL="0" marR="0" lvl="0" indent="0" algn="ctr" fontAlgn="auto">
              <a:spcBef>
                <a:spcPts val="0"/>
              </a:spcBef>
              <a:spcAft>
                <a:spcPts val="0"/>
              </a:spcAft>
              <a:tabLst/>
              <a:defRPr lang="en-US" sz="6000" b="0" i="0" u="none" strike="noStrike" cap="none" spc="0" baseline="0">
                <a:solidFill>
                  <a:srgbClr val="222F50"/>
                </a:solidFill>
                <a:uFillTx/>
                <a:latin typeface="HelveticaNeueLT Std Med"/>
              </a:defRPr>
            </a:lvl1pPr>
          </a:lstStyle>
          <a:p>
            <a:pPr lvl="0"/>
            <a:r>
              <a:rPr lang="en-US"/>
              <a:t>Click to edit Master title style</a:t>
            </a:r>
          </a:p>
        </p:txBody>
      </p:sp>
      <p:sp>
        <p:nvSpPr>
          <p:cNvPr id="3" name="Subtitle 2"/>
          <p:cNvSpPr txBox="1">
            <a:spLocks noGrp="1"/>
          </p:cNvSpPr>
          <p:nvPr>
            <p:ph type="subTitle" sz="quarter" idx="4294967295"/>
          </p:nvPr>
        </p:nvSpPr>
        <p:spPr>
          <a:xfrm>
            <a:off x="1524003" y="3602041"/>
            <a:ext cx="9144000" cy="1655758"/>
          </a:xfrm>
          <a:prstGeom prst="rect">
            <a:avLst/>
          </a:prstGeom>
          <a:noFill/>
          <a:ln>
            <a:noFill/>
          </a:ln>
        </p:spPr>
        <p:txBody>
          <a:bodyPr vert="horz" wrap="square" lIns="91440" tIns="45720" rIns="91440" bIns="45720" anchor="t" anchorCtr="1" compatLnSpc="1">
            <a:normAutofit/>
          </a:bodyPr>
          <a:lstStyle>
            <a:lvl1pPr marL="0" marR="0" lvl="0" indent="0" algn="ctr" fontAlgn="auto">
              <a:spcAft>
                <a:spcPts val="0"/>
              </a:spcAft>
              <a:buNone/>
              <a:tabLst/>
              <a:defRPr lang="en-US" sz="2400" b="0" i="0" u="none" strike="noStrike" cap="none" spc="0" baseline="0">
                <a:solidFill>
                  <a:srgbClr val="8A9DCD"/>
                </a:solidFill>
                <a:uFillTx/>
                <a:latin typeface="HelveticaNeueLT Std Lt"/>
              </a:defRPr>
            </a:lvl1pPr>
          </a:lstStyle>
          <a:p>
            <a:pPr lvl="0"/>
            <a:r>
              <a:rPr lang="en-US"/>
              <a:t>Click to edit Master subtitle style</a:t>
            </a:r>
          </a:p>
        </p:txBody>
      </p:sp>
    </p:spTree>
    <p:extLst>
      <p:ext uri="{BB962C8B-B14F-4D97-AF65-F5344CB8AC3E}">
        <p14:creationId xmlns:p14="http://schemas.microsoft.com/office/powerpoint/2010/main" val="1302448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4" y="457200"/>
            <a:ext cx="3932240" cy="1600200"/>
          </a:xfrm>
          <a:prstGeom prst="rect">
            <a:avLst/>
          </a:prstGeom>
          <a:noFill/>
          <a:ln>
            <a:noFill/>
          </a:ln>
        </p:spPr>
        <p:txBody>
          <a:bodyPr vert="horz" wrap="square" lIns="91440" tIns="45720" rIns="91440" bIns="45720" anchor="b" anchorCtr="0" compatLnSpc="1">
            <a:normAutofit/>
          </a:bodyPr>
          <a:lstStyle>
            <a:lvl1pPr marL="0" marR="0" lvl="0" indent="0" fontAlgn="auto">
              <a:spcBef>
                <a:spcPts val="0"/>
              </a:spcBef>
              <a:spcAft>
                <a:spcPts val="0"/>
              </a:spcAft>
              <a:tabLst/>
              <a:defRPr lang="en-US" sz="3200" b="0" i="0" u="none" strike="noStrike" cap="none" spc="0" baseline="0">
                <a:solidFill>
                  <a:srgbClr val="222F50"/>
                </a:solidFill>
                <a:uFillTx/>
                <a:latin typeface="HelveticaNeueLT Std Med"/>
              </a:defRPr>
            </a:lvl1pPr>
          </a:lstStyle>
          <a:p>
            <a:pPr lvl="0"/>
            <a:r>
              <a:rPr lang="en-US"/>
              <a:t>Click to edit Master title style</a:t>
            </a:r>
          </a:p>
        </p:txBody>
      </p:sp>
      <p:sp>
        <p:nvSpPr>
          <p:cNvPr id="3" name="Picture Placeholder 2"/>
          <p:cNvSpPr txBox="1">
            <a:spLocks noGrp="1"/>
          </p:cNvSpPr>
          <p:nvPr>
            <p:ph type="pic" idx="1"/>
          </p:nvPr>
        </p:nvSpPr>
        <p:spPr>
          <a:xfrm>
            <a:off x="5183184" y="987423"/>
            <a:ext cx="6172200" cy="4873623"/>
          </a:xfrm>
          <a:prstGeom prst="rect">
            <a:avLst/>
          </a:prstGeom>
          <a:noFill/>
          <a:ln>
            <a:noFill/>
          </a:ln>
        </p:spPr>
        <p:txBody>
          <a:bodyPr vert="horz" wrap="square" lIns="91440" tIns="45720" rIns="91440" bIns="45720" anchor="t" anchorCtr="0" compatLnSpc="1">
            <a:normAutofit/>
          </a:bodyPr>
          <a:lstStyle>
            <a:lvl1pPr marL="0" marR="0" lvl="0" indent="0" fontAlgn="auto">
              <a:spcAft>
                <a:spcPts val="0"/>
              </a:spcAft>
              <a:buNone/>
              <a:tabLst/>
              <a:defRPr lang="en-US" sz="3200" b="0" i="0" u="none" strike="noStrike" cap="none" spc="0" baseline="0">
                <a:solidFill>
                  <a:srgbClr val="8A9DCD"/>
                </a:solidFill>
                <a:uFillTx/>
                <a:latin typeface="HelveticaNeueLT Std Lt"/>
              </a:defRPr>
            </a:lvl1pPr>
          </a:lstStyle>
          <a:p>
            <a:pPr lvl="0"/>
            <a:r>
              <a:rPr lang="en-US" noProof="0"/>
              <a:t>Click icon to add picture</a:t>
            </a:r>
          </a:p>
        </p:txBody>
      </p:sp>
      <p:sp>
        <p:nvSpPr>
          <p:cNvPr id="4" name="Text Placeholder 3"/>
          <p:cNvSpPr txBox="1">
            <a:spLocks noGrp="1"/>
          </p:cNvSpPr>
          <p:nvPr>
            <p:ph type="body" sz="half" idx="2"/>
          </p:nvPr>
        </p:nvSpPr>
        <p:spPr>
          <a:xfrm>
            <a:off x="839784" y="2057400"/>
            <a:ext cx="3932240" cy="3811584"/>
          </a:xfrm>
          <a:prstGeom prst="rect">
            <a:avLst/>
          </a:prstGeom>
          <a:noFill/>
          <a:ln>
            <a:noFill/>
          </a:ln>
        </p:spPr>
        <p:txBody>
          <a:bodyPr vert="horz" wrap="square" lIns="91440" tIns="45720" rIns="91440" bIns="45720" anchor="t" anchorCtr="0" compatLnSpc="1">
            <a:normAutofit/>
          </a:bodyPr>
          <a:lstStyle>
            <a:lvl1pPr marL="0" marR="0" lvl="0" indent="0" fontAlgn="auto">
              <a:spcAft>
                <a:spcPts val="0"/>
              </a:spcAft>
              <a:buNone/>
              <a:tabLst/>
              <a:defRPr lang="en-US" sz="1600" b="0" i="0" u="none" strike="noStrike" cap="none" spc="0" baseline="0">
                <a:solidFill>
                  <a:srgbClr val="8A9DCD"/>
                </a:solidFill>
                <a:uFillTx/>
                <a:latin typeface="HelveticaNeueLT Std Lt"/>
              </a:defRPr>
            </a:lvl1pPr>
          </a:lstStyle>
          <a:p>
            <a:pPr lvl="0"/>
            <a:r>
              <a:rPr lang="en-US"/>
              <a:t>Click to edit Master text styles</a:t>
            </a:r>
          </a:p>
        </p:txBody>
      </p:sp>
      <p:sp>
        <p:nvSpPr>
          <p:cNvPr id="5" name="Date Placeholder 4">
            <a:extLst>
              <a:ext uri="{FF2B5EF4-FFF2-40B4-BE49-F238E27FC236}">
                <a16:creationId xmlns:a16="http://schemas.microsoft.com/office/drawing/2014/main" id="{FFEBA998-B963-8286-1275-7F46C83507E4}"/>
              </a:ext>
            </a:extLst>
          </p:cNvPr>
          <p:cNvSpPr txBox="1">
            <a:spLocks noGrp="1"/>
          </p:cNvSpPr>
          <p:nvPr>
            <p:ph type="dt" sz="quarter" idx="10"/>
          </p:nvPr>
        </p:nvSpPr>
        <p:spPr>
          <a:xfrm>
            <a:off x="838200" y="6356350"/>
            <a:ext cx="2743200" cy="365125"/>
          </a:xfrm>
          <a:prstGeom prst="rect">
            <a:avLst/>
          </a:prstGeom>
        </p:spPr>
        <p:txBody>
          <a:bodyPr vert="horz" wrap="square" lIns="91440" tIns="45720" rIns="91440" bIns="45720" anchor="t" anchorCtr="0" compatLnSpc="1">
            <a:normAutofit/>
          </a:bodyPr>
          <a:lstStyle>
            <a:lvl1pPr marL="0" marR="0" lvl="0" indent="0" algn="l" defTabSz="914400" rtl="0" eaLnBrk="1" fontAlgn="auto" hangingPunct="1">
              <a:lnSpc>
                <a:spcPct val="100000"/>
              </a:lnSpc>
              <a:spcBef>
                <a:spcPts val="0"/>
              </a:spcBef>
              <a:spcAft>
                <a:spcPts val="0"/>
              </a:spcAft>
              <a:buNone/>
              <a:tabLst/>
              <a:defRPr lang="en-US" sz="1800" b="0" i="0" u="none" strike="noStrike" kern="1200" cap="none" spc="0" baseline="0">
                <a:solidFill>
                  <a:srgbClr val="051C2C"/>
                </a:solidFill>
                <a:uFillTx/>
                <a:latin typeface="HelveticaNeueLT Std Lt"/>
              </a:defRPr>
            </a:lvl1pPr>
          </a:lstStyle>
          <a:p>
            <a:pPr>
              <a:defRPr/>
            </a:pPr>
            <a:fld id="{DEE690BD-FD06-405D-AE93-553B0B776920}" type="datetime1">
              <a:rPr lang="en-US"/>
              <a:pPr>
                <a:defRPr/>
              </a:pPr>
              <a:t>2/8/2024</a:t>
            </a:fld>
            <a:endParaRPr/>
          </a:p>
        </p:txBody>
      </p:sp>
      <p:sp>
        <p:nvSpPr>
          <p:cNvPr id="6" name="Footer Placeholder 5">
            <a:extLst>
              <a:ext uri="{FF2B5EF4-FFF2-40B4-BE49-F238E27FC236}">
                <a16:creationId xmlns:a16="http://schemas.microsoft.com/office/drawing/2014/main" id="{FF5D5BE3-FE99-16CE-0824-69A34A20A4AE}"/>
              </a:ext>
            </a:extLst>
          </p:cNvPr>
          <p:cNvSpPr txBox="1">
            <a:spLocks noGrp="1"/>
          </p:cNvSpPr>
          <p:nvPr>
            <p:ph type="ftr" sz="quarter" idx="11"/>
          </p:nvPr>
        </p:nvSpPr>
        <p:spPr>
          <a:xfrm>
            <a:off x="4038600" y="6356350"/>
            <a:ext cx="4114800" cy="365125"/>
          </a:xfrm>
          <a:prstGeom prst="rect">
            <a:avLst/>
          </a:prstGeom>
        </p:spPr>
        <p:txBody>
          <a:bodyPr vert="horz" wrap="square" lIns="91440" tIns="45720" rIns="91440" bIns="45720" anchor="t" anchorCtr="0" compatLnSpc="1">
            <a:normAutofit/>
          </a:bodyPr>
          <a:lstStyle>
            <a:lvl1pPr marL="0" marR="0" lvl="0" indent="0" algn="l" defTabSz="914400" rtl="0" eaLnBrk="1" fontAlgn="auto" hangingPunct="1">
              <a:lnSpc>
                <a:spcPct val="100000"/>
              </a:lnSpc>
              <a:spcBef>
                <a:spcPts val="0"/>
              </a:spcBef>
              <a:spcAft>
                <a:spcPts val="0"/>
              </a:spcAft>
              <a:buNone/>
              <a:tabLst/>
              <a:defRPr lang="en-US" sz="1800" b="0" i="0" u="none" strike="noStrike" kern="1200" cap="none" spc="0" baseline="0">
                <a:solidFill>
                  <a:srgbClr val="051C2C"/>
                </a:solidFill>
                <a:uFillTx/>
                <a:latin typeface="HelveticaNeueLT Std Lt"/>
              </a:defRPr>
            </a:lvl1pPr>
          </a:lstStyle>
          <a:p>
            <a:pPr>
              <a:defRPr/>
            </a:pPr>
            <a:r>
              <a:t>Department of Administration</a:t>
            </a:r>
          </a:p>
        </p:txBody>
      </p:sp>
      <p:sp>
        <p:nvSpPr>
          <p:cNvPr id="7" name="Slide Number Placeholder 6">
            <a:extLst>
              <a:ext uri="{FF2B5EF4-FFF2-40B4-BE49-F238E27FC236}">
                <a16:creationId xmlns:a16="http://schemas.microsoft.com/office/drawing/2014/main" id="{9B50F8D5-4B4F-0E99-E4BC-E4E50B14285D}"/>
              </a:ext>
            </a:extLst>
          </p:cNvPr>
          <p:cNvSpPr txBox="1">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normAutofit/>
          </a:bodyPr>
          <a:lstStyle>
            <a:lvl1pPr eaLnBrk="1" hangingPunct="1">
              <a:defRPr smtClean="0">
                <a:solidFill>
                  <a:srgbClr val="051C2C"/>
                </a:solidFill>
                <a:latin typeface="HelveticaNeueLT Std Lt"/>
              </a:defRPr>
            </a:lvl1pPr>
          </a:lstStyle>
          <a:p>
            <a:pPr>
              <a:defRPr/>
            </a:pPr>
            <a:fld id="{3C6D5373-AB80-4670-8B6B-4DC6A8E81CBC}" type="slidenum">
              <a:rPr lang="en-US" altLang="en-US"/>
              <a:pPr>
                <a:defRPr/>
              </a:pPr>
              <a:t>‹#›</a:t>
            </a:fld>
            <a:endParaRPr lang="en-US" altLang="en-US"/>
          </a:p>
        </p:txBody>
      </p:sp>
    </p:spTree>
    <p:extLst>
      <p:ext uri="{BB962C8B-B14F-4D97-AF65-F5344CB8AC3E}">
        <p14:creationId xmlns:p14="http://schemas.microsoft.com/office/powerpoint/2010/main" val="2340369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t" anchorCtr="0" compatLnSpc="1">
            <a:normAutofit/>
          </a:bodyPr>
          <a:lstStyle>
            <a:lvl1pPr marL="0" marR="0" lvl="0" indent="0" fontAlgn="auto">
              <a:spcBef>
                <a:spcPts val="0"/>
              </a:spcBef>
              <a:spcAft>
                <a:spcPts val="0"/>
              </a:spcAft>
              <a:tabLst/>
              <a:defRPr lang="en-US" b="0" i="0" u="none" strike="noStrike" cap="none" spc="0" baseline="0">
                <a:solidFill>
                  <a:srgbClr val="222F50"/>
                </a:solidFill>
                <a:uFillTx/>
                <a:latin typeface="HelveticaNeueLT Std Med"/>
              </a:defRPr>
            </a:lvl1pPr>
          </a:lstStyle>
          <a:p>
            <a:pPr lvl="0"/>
            <a:r>
              <a:rPr lang="en-US"/>
              <a:t>Click to edit Master title style</a:t>
            </a:r>
          </a:p>
        </p:txBody>
      </p:sp>
      <p:sp>
        <p:nvSpPr>
          <p:cNvPr id="3" name="Vertical Text Placeholder 2"/>
          <p:cNvSpPr txBox="1">
            <a:spLocks noGrp="1"/>
          </p:cNvSpPr>
          <p:nvPr>
            <p:ph type="body" orient="vert" idx="1"/>
          </p:nvPr>
        </p:nvSpPr>
        <p:spPr>
          <a:xfrm>
            <a:off x="838203" y="1825627"/>
            <a:ext cx="10515600" cy="4351336"/>
          </a:xfrm>
          <a:prstGeom prst="rect">
            <a:avLst/>
          </a:prstGeom>
          <a:noFill/>
          <a:ln>
            <a:noFill/>
          </a:ln>
        </p:spPr>
        <p:txBody>
          <a:bodyPr vert="eaVert" wrap="square" lIns="91440" tIns="45720" rIns="91440" bIns="45720" anchor="t" anchorCtr="0" compatLnSpc="1">
            <a:normAutofit/>
          </a:bodyPr>
          <a:lstStyle>
            <a:lvl1pPr marR="0" lvl="0" fontAlgn="auto">
              <a:spcAft>
                <a:spcPts val="0"/>
              </a:spcAft>
              <a:buSzPct val="100000"/>
              <a:buFont typeface="Arial" pitchFamily="34"/>
              <a:tabLst/>
              <a:defRPr lang="en-US" b="0" i="0" u="none" strike="noStrike" cap="none" spc="0" baseline="0">
                <a:solidFill>
                  <a:srgbClr val="8A9DCD"/>
                </a:solidFill>
                <a:uFillTx/>
                <a:latin typeface="HelveticaNeueLT Std Lt"/>
              </a:defRPr>
            </a:lvl1pPr>
            <a:lvl2pPr marR="0" lvl="1" fontAlgn="auto">
              <a:spcAft>
                <a:spcPts val="0"/>
              </a:spcAft>
              <a:buSzPct val="100000"/>
              <a:buFont typeface="Arial" pitchFamily="34"/>
              <a:tabLst/>
              <a:defRPr lang="en-US" b="0" i="0" u="none" strike="noStrike" cap="none" spc="0" baseline="0">
                <a:solidFill>
                  <a:srgbClr val="8A9DCD"/>
                </a:solidFill>
                <a:uFillTx/>
                <a:latin typeface="HelveticaNeueLT Std Lt"/>
              </a:defRPr>
            </a:lvl2pPr>
            <a:lvl3pPr marR="0" lvl="2" fontAlgn="auto">
              <a:spcAft>
                <a:spcPts val="0"/>
              </a:spcAft>
              <a:buSzPct val="100000"/>
              <a:buFont typeface="Arial" pitchFamily="34"/>
              <a:tabLst/>
              <a:defRPr lang="en-US" b="0" i="0" u="none" strike="noStrike" cap="none" spc="0" baseline="0">
                <a:solidFill>
                  <a:srgbClr val="8A9DCD"/>
                </a:solidFill>
                <a:uFillTx/>
                <a:latin typeface="HelveticaNeueLT Std Lt"/>
              </a:defRPr>
            </a:lvl3pPr>
            <a:lvl4pPr marR="0" lvl="3" fontAlgn="auto">
              <a:spcAft>
                <a:spcPts val="0"/>
              </a:spcAft>
              <a:buSzPct val="100000"/>
              <a:buFont typeface="Arial" pitchFamily="34"/>
              <a:tabLst/>
              <a:defRPr lang="en-US" b="0" i="0" u="none" strike="noStrike" cap="none" spc="0" baseline="0">
                <a:solidFill>
                  <a:srgbClr val="8A9DCD"/>
                </a:solidFill>
                <a:uFillTx/>
                <a:latin typeface="HelveticaNeueLT Std Lt"/>
              </a:defRPr>
            </a:lvl4pPr>
            <a:lvl5pPr marR="0" lvl="4" fontAlgn="auto">
              <a:spcAft>
                <a:spcPts val="0"/>
              </a:spcAft>
              <a:buSzPct val="100000"/>
              <a:buFont typeface="Arial" pitchFamily="34"/>
              <a:tabLst/>
              <a:defRPr lang="en-US" b="0" i="0" u="none" strike="noStrike" cap="none" spc="0" baseline="0">
                <a:solidFill>
                  <a:srgbClr val="8A9DCD"/>
                </a:solidFill>
                <a:uFillTx/>
                <a:latin typeface="HelveticaNeueLT Std 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3F1E52-9E4A-233A-8E90-99D343D9C33E}"/>
              </a:ext>
            </a:extLst>
          </p:cNvPr>
          <p:cNvSpPr txBox="1">
            <a:spLocks noGrp="1"/>
          </p:cNvSpPr>
          <p:nvPr>
            <p:ph type="dt" sz="quarter" idx="10"/>
          </p:nvPr>
        </p:nvSpPr>
        <p:spPr>
          <a:xfrm>
            <a:off x="838200" y="6356350"/>
            <a:ext cx="2743200" cy="365125"/>
          </a:xfrm>
          <a:prstGeom prst="rect">
            <a:avLst/>
          </a:prstGeom>
        </p:spPr>
        <p:txBody>
          <a:bodyPr vert="horz" wrap="square" lIns="91440" tIns="45720" rIns="91440" bIns="45720" anchor="t" anchorCtr="0" compatLnSpc="1">
            <a:normAutofit/>
          </a:bodyPr>
          <a:lstStyle>
            <a:lvl1pPr marL="0" marR="0" lvl="0" indent="0" algn="l" defTabSz="914400" rtl="0" eaLnBrk="1" fontAlgn="auto" hangingPunct="1">
              <a:lnSpc>
                <a:spcPct val="100000"/>
              </a:lnSpc>
              <a:spcBef>
                <a:spcPts val="0"/>
              </a:spcBef>
              <a:spcAft>
                <a:spcPts val="0"/>
              </a:spcAft>
              <a:buNone/>
              <a:tabLst/>
              <a:defRPr lang="en-US" sz="1800" b="0" i="0" u="none" strike="noStrike" kern="1200" cap="none" spc="0" baseline="0">
                <a:solidFill>
                  <a:srgbClr val="051C2C"/>
                </a:solidFill>
                <a:uFillTx/>
                <a:latin typeface="HelveticaNeueLT Std Lt"/>
              </a:defRPr>
            </a:lvl1pPr>
          </a:lstStyle>
          <a:p>
            <a:pPr>
              <a:defRPr/>
            </a:pPr>
            <a:fld id="{7255EC6B-594E-4B44-BD2A-7281A481BAEC}" type="datetime1">
              <a:rPr lang="en-US"/>
              <a:pPr>
                <a:defRPr/>
              </a:pPr>
              <a:t>2/8/2024</a:t>
            </a:fld>
            <a:endParaRPr/>
          </a:p>
        </p:txBody>
      </p:sp>
      <p:sp>
        <p:nvSpPr>
          <p:cNvPr id="5" name="Footer Placeholder 4">
            <a:extLst>
              <a:ext uri="{FF2B5EF4-FFF2-40B4-BE49-F238E27FC236}">
                <a16:creationId xmlns:a16="http://schemas.microsoft.com/office/drawing/2014/main" id="{8ED9B64A-B304-D609-BFCD-F75312E1FEB1}"/>
              </a:ext>
            </a:extLst>
          </p:cNvPr>
          <p:cNvSpPr txBox="1">
            <a:spLocks noGrp="1"/>
          </p:cNvSpPr>
          <p:nvPr>
            <p:ph type="ftr" sz="quarter" idx="11"/>
          </p:nvPr>
        </p:nvSpPr>
        <p:spPr>
          <a:xfrm>
            <a:off x="4038600" y="6356350"/>
            <a:ext cx="4114800" cy="365125"/>
          </a:xfrm>
          <a:prstGeom prst="rect">
            <a:avLst/>
          </a:prstGeom>
        </p:spPr>
        <p:txBody>
          <a:bodyPr vert="horz" wrap="square" lIns="91440" tIns="45720" rIns="91440" bIns="45720" anchor="t" anchorCtr="0" compatLnSpc="1">
            <a:normAutofit/>
          </a:bodyPr>
          <a:lstStyle>
            <a:lvl1pPr marL="0" marR="0" lvl="0" indent="0" algn="l" defTabSz="914400" rtl="0" eaLnBrk="1" fontAlgn="auto" hangingPunct="1">
              <a:lnSpc>
                <a:spcPct val="100000"/>
              </a:lnSpc>
              <a:spcBef>
                <a:spcPts val="0"/>
              </a:spcBef>
              <a:spcAft>
                <a:spcPts val="0"/>
              </a:spcAft>
              <a:buNone/>
              <a:tabLst/>
              <a:defRPr lang="en-US" sz="1800" b="0" i="0" u="none" strike="noStrike" kern="1200" cap="none" spc="0" baseline="0">
                <a:solidFill>
                  <a:srgbClr val="051C2C"/>
                </a:solidFill>
                <a:uFillTx/>
                <a:latin typeface="HelveticaNeueLT Std Lt"/>
              </a:defRPr>
            </a:lvl1pPr>
          </a:lstStyle>
          <a:p>
            <a:pPr>
              <a:defRPr/>
            </a:pPr>
            <a:r>
              <a:t>Department of Administration</a:t>
            </a:r>
          </a:p>
        </p:txBody>
      </p:sp>
      <p:sp>
        <p:nvSpPr>
          <p:cNvPr id="6" name="Slide Number Placeholder 5">
            <a:extLst>
              <a:ext uri="{FF2B5EF4-FFF2-40B4-BE49-F238E27FC236}">
                <a16:creationId xmlns:a16="http://schemas.microsoft.com/office/drawing/2014/main" id="{06F34E19-5775-D12A-AE00-3F73D10A4DE1}"/>
              </a:ext>
            </a:extLst>
          </p:cNvPr>
          <p:cNvSpPr txBox="1">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normAutofit/>
          </a:bodyPr>
          <a:lstStyle>
            <a:lvl1pPr eaLnBrk="1" hangingPunct="1">
              <a:defRPr smtClean="0">
                <a:solidFill>
                  <a:srgbClr val="051C2C"/>
                </a:solidFill>
                <a:latin typeface="HelveticaNeueLT Std Lt"/>
              </a:defRPr>
            </a:lvl1pPr>
          </a:lstStyle>
          <a:p>
            <a:pPr>
              <a:defRPr/>
            </a:pPr>
            <a:fld id="{0B648FDF-0952-41D9-95B8-2A32CE7D1FD2}" type="slidenum">
              <a:rPr lang="en-US" altLang="en-US"/>
              <a:pPr>
                <a:defRPr/>
              </a:pPr>
              <a:t>‹#›</a:t>
            </a:fld>
            <a:endParaRPr lang="en-US" altLang="en-US"/>
          </a:p>
        </p:txBody>
      </p:sp>
    </p:spTree>
    <p:extLst>
      <p:ext uri="{BB962C8B-B14F-4D97-AF65-F5344CB8AC3E}">
        <p14:creationId xmlns:p14="http://schemas.microsoft.com/office/powerpoint/2010/main" val="2298948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8724903" y="365129"/>
            <a:ext cx="2628899" cy="5811834"/>
          </a:xfrm>
          <a:prstGeom prst="rect">
            <a:avLst/>
          </a:prstGeom>
          <a:noFill/>
          <a:ln>
            <a:noFill/>
          </a:ln>
        </p:spPr>
        <p:txBody>
          <a:bodyPr vert="eaVert" wrap="square" lIns="91440" tIns="45720" rIns="91440" bIns="45720" anchor="t" anchorCtr="0" compatLnSpc="1">
            <a:normAutofit/>
          </a:bodyPr>
          <a:lstStyle>
            <a:lvl1pPr marL="0" marR="0" lvl="0" indent="0" fontAlgn="auto">
              <a:spcBef>
                <a:spcPts val="0"/>
              </a:spcBef>
              <a:spcAft>
                <a:spcPts val="0"/>
              </a:spcAft>
              <a:tabLst/>
              <a:defRPr lang="en-US" b="0" i="0" u="none" strike="noStrike" cap="none" spc="0" baseline="0">
                <a:solidFill>
                  <a:srgbClr val="222F50"/>
                </a:solidFill>
                <a:uFillTx/>
                <a:latin typeface="HelveticaNeueLT Std Med"/>
              </a:defRPr>
            </a:lvl1pPr>
          </a:lstStyle>
          <a:p>
            <a:pPr lvl="0"/>
            <a:r>
              <a:rPr lang="en-US"/>
              <a:t>Click to edit Master title style</a:t>
            </a:r>
          </a:p>
        </p:txBody>
      </p:sp>
      <p:sp>
        <p:nvSpPr>
          <p:cNvPr id="3" name="Vertical Text Placeholder 2"/>
          <p:cNvSpPr txBox="1">
            <a:spLocks noGrp="1"/>
          </p:cNvSpPr>
          <p:nvPr>
            <p:ph type="body" orient="vert" idx="1"/>
          </p:nvPr>
        </p:nvSpPr>
        <p:spPr>
          <a:xfrm>
            <a:off x="838203" y="365129"/>
            <a:ext cx="7734296" cy="5811834"/>
          </a:xfrm>
          <a:prstGeom prst="rect">
            <a:avLst/>
          </a:prstGeom>
          <a:noFill/>
          <a:ln>
            <a:noFill/>
          </a:ln>
        </p:spPr>
        <p:txBody>
          <a:bodyPr vert="eaVert" wrap="square" lIns="91440" tIns="45720" rIns="91440" bIns="45720" anchor="t" anchorCtr="0" compatLnSpc="1">
            <a:normAutofit/>
          </a:bodyPr>
          <a:lstStyle>
            <a:lvl1pPr marR="0" lvl="0" fontAlgn="auto">
              <a:spcAft>
                <a:spcPts val="0"/>
              </a:spcAft>
              <a:buSzPct val="100000"/>
              <a:buFont typeface="Arial" pitchFamily="34"/>
              <a:tabLst/>
              <a:defRPr lang="en-US" b="0" i="0" u="none" strike="noStrike" cap="none" spc="0" baseline="0">
                <a:solidFill>
                  <a:srgbClr val="8A9DCD"/>
                </a:solidFill>
                <a:uFillTx/>
                <a:latin typeface="HelveticaNeueLT Std Lt"/>
              </a:defRPr>
            </a:lvl1pPr>
            <a:lvl2pPr marR="0" lvl="1" fontAlgn="auto">
              <a:spcAft>
                <a:spcPts val="0"/>
              </a:spcAft>
              <a:buSzPct val="100000"/>
              <a:buFont typeface="Arial" pitchFamily="34"/>
              <a:tabLst/>
              <a:defRPr lang="en-US" b="0" i="0" u="none" strike="noStrike" cap="none" spc="0" baseline="0">
                <a:solidFill>
                  <a:srgbClr val="8A9DCD"/>
                </a:solidFill>
                <a:uFillTx/>
                <a:latin typeface="HelveticaNeueLT Std Lt"/>
              </a:defRPr>
            </a:lvl2pPr>
            <a:lvl3pPr marR="0" lvl="2" fontAlgn="auto">
              <a:spcAft>
                <a:spcPts val="0"/>
              </a:spcAft>
              <a:buSzPct val="100000"/>
              <a:buFont typeface="Arial" pitchFamily="34"/>
              <a:tabLst/>
              <a:defRPr lang="en-US" b="0" i="0" u="none" strike="noStrike" cap="none" spc="0" baseline="0">
                <a:solidFill>
                  <a:srgbClr val="8A9DCD"/>
                </a:solidFill>
                <a:uFillTx/>
                <a:latin typeface="HelveticaNeueLT Std Lt"/>
              </a:defRPr>
            </a:lvl3pPr>
            <a:lvl4pPr marR="0" lvl="3" fontAlgn="auto">
              <a:spcAft>
                <a:spcPts val="0"/>
              </a:spcAft>
              <a:buSzPct val="100000"/>
              <a:buFont typeface="Arial" pitchFamily="34"/>
              <a:tabLst/>
              <a:defRPr lang="en-US" b="0" i="0" u="none" strike="noStrike" cap="none" spc="0" baseline="0">
                <a:solidFill>
                  <a:srgbClr val="8A9DCD"/>
                </a:solidFill>
                <a:uFillTx/>
                <a:latin typeface="HelveticaNeueLT Std Lt"/>
              </a:defRPr>
            </a:lvl4pPr>
            <a:lvl5pPr marR="0" lvl="4" fontAlgn="auto">
              <a:spcAft>
                <a:spcPts val="0"/>
              </a:spcAft>
              <a:buSzPct val="100000"/>
              <a:buFont typeface="Arial" pitchFamily="34"/>
              <a:tabLst/>
              <a:defRPr lang="en-US" b="0" i="0" u="none" strike="noStrike" cap="none" spc="0" baseline="0">
                <a:solidFill>
                  <a:srgbClr val="8A9DCD"/>
                </a:solidFill>
                <a:uFillTx/>
                <a:latin typeface="HelveticaNeueLT Std 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E72459-241D-1947-8241-11855967C1F7}"/>
              </a:ext>
            </a:extLst>
          </p:cNvPr>
          <p:cNvSpPr txBox="1">
            <a:spLocks noGrp="1"/>
          </p:cNvSpPr>
          <p:nvPr>
            <p:ph type="dt" sz="quarter" idx="10"/>
          </p:nvPr>
        </p:nvSpPr>
        <p:spPr>
          <a:xfrm>
            <a:off x="838200" y="6356350"/>
            <a:ext cx="2743200" cy="365125"/>
          </a:xfrm>
          <a:prstGeom prst="rect">
            <a:avLst/>
          </a:prstGeom>
        </p:spPr>
        <p:txBody>
          <a:bodyPr vert="horz" wrap="square" lIns="91440" tIns="45720" rIns="91440" bIns="45720" anchor="t" anchorCtr="0" compatLnSpc="1">
            <a:normAutofit/>
          </a:bodyPr>
          <a:lstStyle>
            <a:lvl1pPr marL="0" marR="0" lvl="0" indent="0" algn="l" defTabSz="914400" rtl="0" eaLnBrk="1" fontAlgn="auto" hangingPunct="1">
              <a:lnSpc>
                <a:spcPct val="100000"/>
              </a:lnSpc>
              <a:spcBef>
                <a:spcPts val="0"/>
              </a:spcBef>
              <a:spcAft>
                <a:spcPts val="0"/>
              </a:spcAft>
              <a:buNone/>
              <a:tabLst/>
              <a:defRPr lang="en-US" sz="1800" b="0" i="0" u="none" strike="noStrike" kern="1200" cap="none" spc="0" baseline="0">
                <a:solidFill>
                  <a:srgbClr val="051C2C"/>
                </a:solidFill>
                <a:uFillTx/>
                <a:latin typeface="HelveticaNeueLT Std Lt"/>
              </a:defRPr>
            </a:lvl1pPr>
          </a:lstStyle>
          <a:p>
            <a:pPr>
              <a:defRPr/>
            </a:pPr>
            <a:fld id="{8B7388EA-85A5-4DD5-87B6-156D26E7C26B}" type="datetime1">
              <a:rPr lang="en-US"/>
              <a:pPr>
                <a:defRPr/>
              </a:pPr>
              <a:t>2/8/2024</a:t>
            </a:fld>
            <a:endParaRPr/>
          </a:p>
        </p:txBody>
      </p:sp>
      <p:sp>
        <p:nvSpPr>
          <p:cNvPr id="5" name="Footer Placeholder 4">
            <a:extLst>
              <a:ext uri="{FF2B5EF4-FFF2-40B4-BE49-F238E27FC236}">
                <a16:creationId xmlns:a16="http://schemas.microsoft.com/office/drawing/2014/main" id="{8378B837-2176-D17E-2081-B5F65306AA87}"/>
              </a:ext>
            </a:extLst>
          </p:cNvPr>
          <p:cNvSpPr txBox="1">
            <a:spLocks noGrp="1"/>
          </p:cNvSpPr>
          <p:nvPr>
            <p:ph type="ftr" sz="quarter" idx="11"/>
          </p:nvPr>
        </p:nvSpPr>
        <p:spPr>
          <a:xfrm>
            <a:off x="4038600" y="6356350"/>
            <a:ext cx="4114800" cy="365125"/>
          </a:xfrm>
          <a:prstGeom prst="rect">
            <a:avLst/>
          </a:prstGeom>
        </p:spPr>
        <p:txBody>
          <a:bodyPr vert="horz" wrap="square" lIns="91440" tIns="45720" rIns="91440" bIns="45720" anchor="t" anchorCtr="0" compatLnSpc="1">
            <a:normAutofit/>
          </a:bodyPr>
          <a:lstStyle>
            <a:lvl1pPr marL="0" marR="0" lvl="0" indent="0" algn="l" defTabSz="914400" rtl="0" eaLnBrk="1" fontAlgn="auto" hangingPunct="1">
              <a:lnSpc>
                <a:spcPct val="100000"/>
              </a:lnSpc>
              <a:spcBef>
                <a:spcPts val="0"/>
              </a:spcBef>
              <a:spcAft>
                <a:spcPts val="0"/>
              </a:spcAft>
              <a:buNone/>
              <a:tabLst/>
              <a:defRPr lang="en-US" sz="1800" b="0" i="0" u="none" strike="noStrike" kern="1200" cap="none" spc="0" baseline="0">
                <a:solidFill>
                  <a:srgbClr val="051C2C"/>
                </a:solidFill>
                <a:uFillTx/>
                <a:latin typeface="HelveticaNeueLT Std Lt"/>
              </a:defRPr>
            </a:lvl1pPr>
          </a:lstStyle>
          <a:p>
            <a:pPr>
              <a:defRPr/>
            </a:pPr>
            <a:r>
              <a:t>Department of Administration</a:t>
            </a:r>
          </a:p>
        </p:txBody>
      </p:sp>
      <p:sp>
        <p:nvSpPr>
          <p:cNvPr id="6" name="Slide Number Placeholder 5">
            <a:extLst>
              <a:ext uri="{FF2B5EF4-FFF2-40B4-BE49-F238E27FC236}">
                <a16:creationId xmlns:a16="http://schemas.microsoft.com/office/drawing/2014/main" id="{BB8F51C3-22D4-3C73-0A2B-8FB5F52AF8D3}"/>
              </a:ext>
            </a:extLst>
          </p:cNvPr>
          <p:cNvSpPr txBox="1">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normAutofit/>
          </a:bodyPr>
          <a:lstStyle>
            <a:lvl1pPr eaLnBrk="1" hangingPunct="1">
              <a:defRPr smtClean="0">
                <a:solidFill>
                  <a:srgbClr val="051C2C"/>
                </a:solidFill>
                <a:latin typeface="HelveticaNeueLT Std Lt"/>
              </a:defRPr>
            </a:lvl1pPr>
          </a:lstStyle>
          <a:p>
            <a:pPr>
              <a:defRPr/>
            </a:pPr>
            <a:fld id="{0EE7C66F-D19C-42D7-BC83-A8F241F397F1}" type="slidenum">
              <a:rPr lang="en-US" altLang="en-US"/>
              <a:pPr>
                <a:defRPr/>
              </a:pPr>
              <a:t>‹#›</a:t>
            </a:fld>
            <a:endParaRPr lang="en-US" altLang="en-US"/>
          </a:p>
        </p:txBody>
      </p:sp>
    </p:spTree>
    <p:extLst>
      <p:ext uri="{BB962C8B-B14F-4D97-AF65-F5344CB8AC3E}">
        <p14:creationId xmlns:p14="http://schemas.microsoft.com/office/powerpoint/2010/main" val="2480704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3"/>
          <p:cNvSpPr txBox="1">
            <a:spLocks noGrp="1"/>
          </p:cNvSpPr>
          <p:nvPr>
            <p:ph type="subTitle" idx="4294967295"/>
          </p:nvPr>
        </p:nvSpPr>
        <p:spPr>
          <a:xfrm>
            <a:off x="1828800" y="3840480"/>
            <a:ext cx="8534396" cy="1714500"/>
          </a:xfrm>
        </p:spPr>
        <p:txBody>
          <a:bodyPr/>
          <a:lstStyle>
            <a:lvl1pPr>
              <a:defRPr/>
            </a:lvl1pPr>
          </a:lstStyle>
          <a:p>
            <a:pPr lvl="0"/>
            <a:endParaRPr lang="en-US"/>
          </a:p>
        </p:txBody>
      </p:sp>
      <p:sp>
        <p:nvSpPr>
          <p:cNvPr id="3" name="Holder 4">
            <a:extLst>
              <a:ext uri="{FF2B5EF4-FFF2-40B4-BE49-F238E27FC236}">
                <a16:creationId xmlns:a16="http://schemas.microsoft.com/office/drawing/2014/main" id="{523E49C0-85F9-7365-B701-2FF7374E8740}"/>
              </a:ext>
            </a:extLst>
          </p:cNvPr>
          <p:cNvSpPr txBox="1">
            <a:spLocks noGrp="1"/>
          </p:cNvSpPr>
          <p:nvPr>
            <p:ph type="ftr" sz="quarter" idx="10"/>
          </p:nvPr>
        </p:nvSpPr>
        <p:spPr>
          <a:ln/>
        </p:spPr>
        <p:txBody>
          <a:bodyPr/>
          <a:lstStyle>
            <a:lvl1pPr>
              <a:defRPr/>
            </a:lvl1pPr>
          </a:lstStyle>
          <a:p>
            <a:pPr>
              <a:defRPr/>
            </a:pPr>
            <a:endParaRPr/>
          </a:p>
        </p:txBody>
      </p:sp>
      <p:sp>
        <p:nvSpPr>
          <p:cNvPr id="4" name="Holder 5">
            <a:extLst>
              <a:ext uri="{FF2B5EF4-FFF2-40B4-BE49-F238E27FC236}">
                <a16:creationId xmlns:a16="http://schemas.microsoft.com/office/drawing/2014/main" id="{6A8141C9-BD24-192C-63F3-4D52C0D81F79}"/>
              </a:ext>
            </a:extLst>
          </p:cNvPr>
          <p:cNvSpPr txBox="1">
            <a:spLocks noGrp="1"/>
          </p:cNvSpPr>
          <p:nvPr>
            <p:ph type="dt" sz="half" idx="11"/>
          </p:nvPr>
        </p:nvSpPr>
        <p:spPr>
          <a:ln/>
        </p:spPr>
        <p:txBody>
          <a:bodyPr/>
          <a:lstStyle>
            <a:lvl1pPr>
              <a:defRPr/>
            </a:lvl1pPr>
          </a:lstStyle>
          <a:p>
            <a:pPr>
              <a:defRPr/>
            </a:pPr>
            <a:fld id="{EC1F5E82-EB0F-4D9F-A693-57CECB54FE1C}" type="datetime1">
              <a:rPr lang="en-US"/>
              <a:pPr>
                <a:defRPr/>
              </a:pPr>
              <a:t>2/8/2024</a:t>
            </a:fld>
            <a:endParaRPr/>
          </a:p>
        </p:txBody>
      </p:sp>
      <p:sp>
        <p:nvSpPr>
          <p:cNvPr id="5" name="Holder 6">
            <a:extLst>
              <a:ext uri="{FF2B5EF4-FFF2-40B4-BE49-F238E27FC236}">
                <a16:creationId xmlns:a16="http://schemas.microsoft.com/office/drawing/2014/main" id="{A23B531A-5CF7-38E9-EE7E-99AF2BC1D84F}"/>
              </a:ext>
            </a:extLst>
          </p:cNvPr>
          <p:cNvSpPr txBox="1">
            <a:spLocks noGrp="1"/>
          </p:cNvSpPr>
          <p:nvPr>
            <p:ph type="sldNum" sz="quarter" idx="12"/>
          </p:nvPr>
        </p:nvSpPr>
        <p:spPr>
          <a:ln/>
        </p:spPr>
        <p:txBody>
          <a:bodyPr/>
          <a:lstStyle>
            <a:lvl1pPr>
              <a:defRPr/>
            </a:lvl1pPr>
          </a:lstStyle>
          <a:p>
            <a:pPr>
              <a:defRPr/>
            </a:pPr>
            <a:fld id="{CF106866-2FA7-4987-8237-CFCDF9CA1D6B}" type="slidenum">
              <a:rPr lang="en-US" altLang="en-US"/>
              <a:pPr>
                <a:defRPr/>
              </a:pPr>
              <a:t>‹#›</a:t>
            </a:fld>
            <a:endParaRPr lang="en-US" altLang="en-US"/>
          </a:p>
        </p:txBody>
      </p:sp>
    </p:spTree>
    <p:extLst>
      <p:ext uri="{BB962C8B-B14F-4D97-AF65-F5344CB8AC3E}">
        <p14:creationId xmlns:p14="http://schemas.microsoft.com/office/powerpoint/2010/main" val="2823359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3"/>
          <p:cNvSpPr txBox="1">
            <a:spLocks noGrp="1"/>
          </p:cNvSpPr>
          <p:nvPr>
            <p:ph idx="1"/>
          </p:nvPr>
        </p:nvSpPr>
        <p:spPr/>
        <p:txBody>
          <a:bodyPr/>
          <a:lstStyle>
            <a:lvl1pPr>
              <a:defRPr/>
            </a:lvl1pPr>
          </a:lstStyle>
          <a:p>
            <a:pPr lvl="0"/>
            <a:endParaRPr lang="en-US"/>
          </a:p>
        </p:txBody>
      </p:sp>
      <p:sp>
        <p:nvSpPr>
          <p:cNvPr id="3" name="Holder 4">
            <a:extLst>
              <a:ext uri="{FF2B5EF4-FFF2-40B4-BE49-F238E27FC236}">
                <a16:creationId xmlns:a16="http://schemas.microsoft.com/office/drawing/2014/main" id="{CE60EB21-9283-DBF3-7847-B3945775A56E}"/>
              </a:ext>
            </a:extLst>
          </p:cNvPr>
          <p:cNvSpPr txBox="1">
            <a:spLocks noGrp="1"/>
          </p:cNvSpPr>
          <p:nvPr>
            <p:ph type="ftr" sz="quarter" idx="10"/>
          </p:nvPr>
        </p:nvSpPr>
        <p:spPr>
          <a:ln/>
        </p:spPr>
        <p:txBody>
          <a:bodyPr/>
          <a:lstStyle>
            <a:lvl1pPr>
              <a:defRPr/>
            </a:lvl1pPr>
          </a:lstStyle>
          <a:p>
            <a:pPr>
              <a:defRPr/>
            </a:pPr>
            <a:endParaRPr/>
          </a:p>
        </p:txBody>
      </p:sp>
      <p:sp>
        <p:nvSpPr>
          <p:cNvPr id="4" name="Holder 5">
            <a:extLst>
              <a:ext uri="{FF2B5EF4-FFF2-40B4-BE49-F238E27FC236}">
                <a16:creationId xmlns:a16="http://schemas.microsoft.com/office/drawing/2014/main" id="{DE726EAF-B650-55F2-5723-3CAA49A19DB3}"/>
              </a:ext>
            </a:extLst>
          </p:cNvPr>
          <p:cNvSpPr txBox="1">
            <a:spLocks noGrp="1"/>
          </p:cNvSpPr>
          <p:nvPr>
            <p:ph type="dt" sz="half" idx="11"/>
          </p:nvPr>
        </p:nvSpPr>
        <p:spPr>
          <a:ln/>
        </p:spPr>
        <p:txBody>
          <a:bodyPr/>
          <a:lstStyle>
            <a:lvl1pPr>
              <a:defRPr/>
            </a:lvl1pPr>
          </a:lstStyle>
          <a:p>
            <a:pPr>
              <a:defRPr/>
            </a:pPr>
            <a:fld id="{5F77BB11-BC1B-4699-8B43-EDDE52F95D2C}" type="datetime1">
              <a:rPr lang="en-US"/>
              <a:pPr>
                <a:defRPr/>
              </a:pPr>
              <a:t>2/8/2024</a:t>
            </a:fld>
            <a:endParaRPr/>
          </a:p>
        </p:txBody>
      </p:sp>
      <p:sp>
        <p:nvSpPr>
          <p:cNvPr id="5" name="Holder 6">
            <a:extLst>
              <a:ext uri="{FF2B5EF4-FFF2-40B4-BE49-F238E27FC236}">
                <a16:creationId xmlns:a16="http://schemas.microsoft.com/office/drawing/2014/main" id="{C984AD1B-62C3-F6A9-60D6-8B8383785292}"/>
              </a:ext>
            </a:extLst>
          </p:cNvPr>
          <p:cNvSpPr txBox="1">
            <a:spLocks noGrp="1"/>
          </p:cNvSpPr>
          <p:nvPr>
            <p:ph type="sldNum" sz="quarter" idx="12"/>
          </p:nvPr>
        </p:nvSpPr>
        <p:spPr>
          <a:ln/>
        </p:spPr>
        <p:txBody>
          <a:bodyPr/>
          <a:lstStyle>
            <a:lvl1pPr>
              <a:defRPr/>
            </a:lvl1pPr>
          </a:lstStyle>
          <a:p>
            <a:pPr>
              <a:defRPr/>
            </a:pPr>
            <a:fld id="{06570BFF-95EF-4865-A314-E88FF467B5F5}" type="slidenum">
              <a:rPr lang="en-US" altLang="en-US"/>
              <a:pPr>
                <a:defRPr/>
              </a:pPr>
              <a:t>‹#›</a:t>
            </a:fld>
            <a:endParaRPr lang="en-US" altLang="en-US"/>
          </a:p>
        </p:txBody>
      </p:sp>
    </p:spTree>
    <p:extLst>
      <p:ext uri="{BB962C8B-B14F-4D97-AF65-F5344CB8AC3E}">
        <p14:creationId xmlns:p14="http://schemas.microsoft.com/office/powerpoint/2010/main" val="838365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3"/>
          <p:cNvSpPr txBox="1">
            <a:spLocks noGrp="1"/>
          </p:cNvSpPr>
          <p:nvPr>
            <p:ph idx="1"/>
          </p:nvPr>
        </p:nvSpPr>
        <p:spPr>
          <a:xfrm>
            <a:off x="609603" y="1577340"/>
            <a:ext cx="5303520" cy="4526280"/>
          </a:xfrm>
        </p:spPr>
        <p:txBody>
          <a:bodyPr/>
          <a:lstStyle>
            <a:lvl1pPr>
              <a:defRPr/>
            </a:lvl1pPr>
          </a:lstStyle>
          <a:p>
            <a:pPr lvl="0"/>
            <a:endParaRPr lang="en-US"/>
          </a:p>
        </p:txBody>
      </p:sp>
      <p:sp>
        <p:nvSpPr>
          <p:cNvPr id="3" name="Holder 4"/>
          <p:cNvSpPr txBox="1">
            <a:spLocks noGrp="1"/>
          </p:cNvSpPr>
          <p:nvPr>
            <p:ph idx="4294967295"/>
          </p:nvPr>
        </p:nvSpPr>
        <p:spPr>
          <a:xfrm>
            <a:off x="6278883" y="1577340"/>
            <a:ext cx="5303520" cy="4526280"/>
          </a:xfrm>
        </p:spPr>
        <p:txBody>
          <a:bodyPr/>
          <a:lstStyle>
            <a:lvl1pPr>
              <a:defRPr/>
            </a:lvl1pPr>
          </a:lstStyle>
          <a:p>
            <a:pPr lvl="0"/>
            <a:endParaRPr lang="en-US"/>
          </a:p>
        </p:txBody>
      </p:sp>
      <p:sp>
        <p:nvSpPr>
          <p:cNvPr id="4" name="Holder 4">
            <a:extLst>
              <a:ext uri="{FF2B5EF4-FFF2-40B4-BE49-F238E27FC236}">
                <a16:creationId xmlns:a16="http://schemas.microsoft.com/office/drawing/2014/main" id="{E36FDBE4-FC44-B099-A78C-029CCE2739E8}"/>
              </a:ext>
            </a:extLst>
          </p:cNvPr>
          <p:cNvSpPr txBox="1">
            <a:spLocks noGrp="1"/>
          </p:cNvSpPr>
          <p:nvPr>
            <p:ph type="ftr" sz="quarter" idx="10"/>
          </p:nvPr>
        </p:nvSpPr>
        <p:spPr>
          <a:ln/>
        </p:spPr>
        <p:txBody>
          <a:bodyPr/>
          <a:lstStyle>
            <a:lvl1pPr>
              <a:defRPr/>
            </a:lvl1pPr>
          </a:lstStyle>
          <a:p>
            <a:pPr>
              <a:defRPr/>
            </a:pPr>
            <a:endParaRPr/>
          </a:p>
        </p:txBody>
      </p:sp>
      <p:sp>
        <p:nvSpPr>
          <p:cNvPr id="5" name="Holder 5">
            <a:extLst>
              <a:ext uri="{FF2B5EF4-FFF2-40B4-BE49-F238E27FC236}">
                <a16:creationId xmlns:a16="http://schemas.microsoft.com/office/drawing/2014/main" id="{13423AB4-63C2-6A38-BCFB-22660208771C}"/>
              </a:ext>
            </a:extLst>
          </p:cNvPr>
          <p:cNvSpPr txBox="1">
            <a:spLocks noGrp="1"/>
          </p:cNvSpPr>
          <p:nvPr>
            <p:ph type="dt" sz="half" idx="11"/>
          </p:nvPr>
        </p:nvSpPr>
        <p:spPr>
          <a:ln/>
        </p:spPr>
        <p:txBody>
          <a:bodyPr/>
          <a:lstStyle>
            <a:lvl1pPr>
              <a:defRPr/>
            </a:lvl1pPr>
          </a:lstStyle>
          <a:p>
            <a:pPr>
              <a:defRPr/>
            </a:pPr>
            <a:fld id="{83A7DD5D-B159-4802-8B8A-6A803A9B7FD0}" type="datetime1">
              <a:rPr lang="en-US"/>
              <a:pPr>
                <a:defRPr/>
              </a:pPr>
              <a:t>2/8/2024</a:t>
            </a:fld>
            <a:endParaRPr/>
          </a:p>
        </p:txBody>
      </p:sp>
      <p:sp>
        <p:nvSpPr>
          <p:cNvPr id="6" name="Holder 6">
            <a:extLst>
              <a:ext uri="{FF2B5EF4-FFF2-40B4-BE49-F238E27FC236}">
                <a16:creationId xmlns:a16="http://schemas.microsoft.com/office/drawing/2014/main" id="{55311439-E621-1B38-B793-F2B344A4507F}"/>
              </a:ext>
            </a:extLst>
          </p:cNvPr>
          <p:cNvSpPr txBox="1">
            <a:spLocks noGrp="1"/>
          </p:cNvSpPr>
          <p:nvPr>
            <p:ph type="sldNum" sz="quarter" idx="12"/>
          </p:nvPr>
        </p:nvSpPr>
        <p:spPr>
          <a:ln/>
        </p:spPr>
        <p:txBody>
          <a:bodyPr/>
          <a:lstStyle>
            <a:lvl1pPr>
              <a:defRPr/>
            </a:lvl1pPr>
          </a:lstStyle>
          <a:p>
            <a:pPr>
              <a:defRPr/>
            </a:pPr>
            <a:fld id="{433D9279-D896-4C4A-B9D1-C2DD4356473F}" type="slidenum">
              <a:rPr lang="en-US" altLang="en-US"/>
              <a:pPr>
                <a:defRPr/>
              </a:pPr>
              <a:t>‹#›</a:t>
            </a:fld>
            <a:endParaRPr lang="en-US" altLang="en-US"/>
          </a:p>
        </p:txBody>
      </p:sp>
    </p:spTree>
    <p:extLst>
      <p:ext uri="{BB962C8B-B14F-4D97-AF65-F5344CB8AC3E}">
        <p14:creationId xmlns:p14="http://schemas.microsoft.com/office/powerpoint/2010/main" val="3545840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4">
            <a:extLst>
              <a:ext uri="{FF2B5EF4-FFF2-40B4-BE49-F238E27FC236}">
                <a16:creationId xmlns:a16="http://schemas.microsoft.com/office/drawing/2014/main" id="{A5B28D6C-2DF8-5A70-1787-9E47CBFB3E84}"/>
              </a:ext>
            </a:extLst>
          </p:cNvPr>
          <p:cNvSpPr txBox="1">
            <a:spLocks noGrp="1"/>
          </p:cNvSpPr>
          <p:nvPr>
            <p:ph type="ftr" sz="quarter" idx="10"/>
          </p:nvPr>
        </p:nvSpPr>
        <p:spPr>
          <a:ln/>
        </p:spPr>
        <p:txBody>
          <a:bodyPr/>
          <a:lstStyle>
            <a:lvl1pPr>
              <a:defRPr/>
            </a:lvl1pPr>
          </a:lstStyle>
          <a:p>
            <a:pPr>
              <a:defRPr/>
            </a:pPr>
            <a:endParaRPr/>
          </a:p>
        </p:txBody>
      </p:sp>
      <p:sp>
        <p:nvSpPr>
          <p:cNvPr id="3" name="Holder 5">
            <a:extLst>
              <a:ext uri="{FF2B5EF4-FFF2-40B4-BE49-F238E27FC236}">
                <a16:creationId xmlns:a16="http://schemas.microsoft.com/office/drawing/2014/main" id="{77A209BD-8AD2-819B-0303-38FA07E17718}"/>
              </a:ext>
            </a:extLst>
          </p:cNvPr>
          <p:cNvSpPr txBox="1">
            <a:spLocks noGrp="1"/>
          </p:cNvSpPr>
          <p:nvPr>
            <p:ph type="dt" sz="half" idx="11"/>
          </p:nvPr>
        </p:nvSpPr>
        <p:spPr>
          <a:ln/>
        </p:spPr>
        <p:txBody>
          <a:bodyPr/>
          <a:lstStyle>
            <a:lvl1pPr>
              <a:defRPr/>
            </a:lvl1pPr>
          </a:lstStyle>
          <a:p>
            <a:pPr>
              <a:defRPr/>
            </a:pPr>
            <a:fld id="{58C64A4A-74C2-43B4-95C1-2415FD711CF1}" type="datetime1">
              <a:rPr lang="en-US"/>
              <a:pPr>
                <a:defRPr/>
              </a:pPr>
              <a:t>2/8/2024</a:t>
            </a:fld>
            <a:endParaRPr/>
          </a:p>
        </p:txBody>
      </p:sp>
      <p:sp>
        <p:nvSpPr>
          <p:cNvPr id="4" name="Holder 6">
            <a:extLst>
              <a:ext uri="{FF2B5EF4-FFF2-40B4-BE49-F238E27FC236}">
                <a16:creationId xmlns:a16="http://schemas.microsoft.com/office/drawing/2014/main" id="{624FE545-E280-6D3C-E34D-336A1AD15659}"/>
              </a:ext>
            </a:extLst>
          </p:cNvPr>
          <p:cNvSpPr txBox="1">
            <a:spLocks noGrp="1"/>
          </p:cNvSpPr>
          <p:nvPr>
            <p:ph type="sldNum" sz="quarter" idx="12"/>
          </p:nvPr>
        </p:nvSpPr>
        <p:spPr>
          <a:ln/>
        </p:spPr>
        <p:txBody>
          <a:bodyPr/>
          <a:lstStyle>
            <a:lvl1pPr>
              <a:defRPr/>
            </a:lvl1pPr>
          </a:lstStyle>
          <a:p>
            <a:pPr>
              <a:defRPr/>
            </a:pPr>
            <a:fld id="{BF4F5A78-F30C-42EC-8FFD-6B4DEA16015D}" type="slidenum">
              <a:rPr lang="en-US" altLang="en-US"/>
              <a:pPr>
                <a:defRPr/>
              </a:pPr>
              <a:t>‹#›</a:t>
            </a:fld>
            <a:endParaRPr lang="en-US" altLang="en-US"/>
          </a:p>
        </p:txBody>
      </p:sp>
    </p:spTree>
    <p:extLst>
      <p:ext uri="{BB962C8B-B14F-4D97-AF65-F5344CB8AC3E}">
        <p14:creationId xmlns:p14="http://schemas.microsoft.com/office/powerpoint/2010/main" val="1951833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pic>
        <p:nvPicPr>
          <p:cNvPr id="2" name="bg object 16">
            <a:extLst>
              <a:ext uri="{FF2B5EF4-FFF2-40B4-BE49-F238E27FC236}">
                <a16:creationId xmlns:a16="http://schemas.microsoft.com/office/drawing/2014/main" id="{6A750D85-F5BE-536C-E82B-5954EAB957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g object 17">
            <a:extLst>
              <a:ext uri="{FF2B5EF4-FFF2-40B4-BE49-F238E27FC236}">
                <a16:creationId xmlns:a16="http://schemas.microsoft.com/office/drawing/2014/main" id="{912A8A08-AE3F-2077-436C-D003324F47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38" y="471488"/>
            <a:ext cx="1579562"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bg object 18">
            <a:extLst>
              <a:ext uri="{FF2B5EF4-FFF2-40B4-BE49-F238E27FC236}">
                <a16:creationId xmlns:a16="http://schemas.microsoft.com/office/drawing/2014/main" id="{8E02D434-F2C2-2FB2-EDCF-8DF2E5203D1D}"/>
              </a:ext>
            </a:extLst>
          </p:cNvPr>
          <p:cNvSpPr>
            <a:spLocks/>
          </p:cNvSpPr>
          <p:nvPr/>
        </p:nvSpPr>
        <p:spPr bwMode="auto">
          <a:xfrm>
            <a:off x="3175" y="4100513"/>
            <a:ext cx="12188825" cy="2647950"/>
          </a:xfrm>
          <a:custGeom>
            <a:avLst/>
            <a:gdLst>
              <a:gd name="T0" fmla="*/ 6094097 w 12189460"/>
              <a:gd name="T1" fmla="*/ 0 h 2647315"/>
              <a:gd name="T2" fmla="*/ 12188194 w 12189460"/>
              <a:gd name="T3" fmla="*/ 1324294 h 2647315"/>
              <a:gd name="T4" fmla="*/ 6094097 w 12189460"/>
              <a:gd name="T5" fmla="*/ 2648586 h 2647315"/>
              <a:gd name="T6" fmla="*/ 0 w 12189460"/>
              <a:gd name="T7" fmla="*/ 1324294 h 2647315"/>
              <a:gd name="T8" fmla="*/ 17694720 60000 65536"/>
              <a:gd name="T9" fmla="*/ 0 60000 65536"/>
              <a:gd name="T10" fmla="*/ 5898240 60000 65536"/>
              <a:gd name="T11" fmla="*/ 11796480 60000 65536"/>
              <a:gd name="T12" fmla="*/ 0 w 12189460"/>
              <a:gd name="T13" fmla="*/ 0 h 2647315"/>
              <a:gd name="T14" fmla="*/ 12189460 w 12189460"/>
              <a:gd name="T15" fmla="*/ 2647315 h 2647315"/>
            </a:gdLst>
            <a:ahLst/>
            <a:cxnLst>
              <a:cxn ang="T8">
                <a:pos x="T0" y="T1"/>
              </a:cxn>
              <a:cxn ang="T9">
                <a:pos x="T2" y="T3"/>
              </a:cxn>
              <a:cxn ang="T10">
                <a:pos x="T4" y="T5"/>
              </a:cxn>
              <a:cxn ang="T11">
                <a:pos x="T6" y="T7"/>
              </a:cxn>
            </a:cxnLst>
            <a:rect l="T12" t="T13" r="T14" b="T15"/>
            <a:pathLst>
              <a:path w="12189460" h="2647315">
                <a:moveTo>
                  <a:pt x="12188952" y="0"/>
                </a:moveTo>
                <a:lnTo>
                  <a:pt x="0" y="0"/>
                </a:lnTo>
                <a:lnTo>
                  <a:pt x="0" y="2647188"/>
                </a:lnTo>
                <a:lnTo>
                  <a:pt x="12188952" y="2647188"/>
                </a:lnTo>
                <a:lnTo>
                  <a:pt x="12188952" y="0"/>
                </a:lnTo>
                <a:close/>
              </a:path>
            </a:pathLst>
          </a:custGeom>
          <a:solidFill>
            <a:srgbClr val="FFFFFF">
              <a:alpha val="78038"/>
            </a:srgbClr>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lIns="0" tIns="0" rIns="0" bIns="0"/>
          <a:lstStyle/>
          <a:p>
            <a:endParaRPr lang="en-US"/>
          </a:p>
        </p:txBody>
      </p:sp>
      <p:sp>
        <p:nvSpPr>
          <p:cNvPr id="5" name="bg object 19">
            <a:extLst>
              <a:ext uri="{FF2B5EF4-FFF2-40B4-BE49-F238E27FC236}">
                <a16:creationId xmlns:a16="http://schemas.microsoft.com/office/drawing/2014/main" id="{94C844BB-FC87-06A0-2474-2D41CBBC4B9A}"/>
              </a:ext>
            </a:extLst>
          </p:cNvPr>
          <p:cNvSpPr>
            <a:spLocks/>
          </p:cNvSpPr>
          <p:nvPr/>
        </p:nvSpPr>
        <p:spPr bwMode="auto">
          <a:xfrm>
            <a:off x="914400" y="5751513"/>
            <a:ext cx="1100138" cy="0"/>
          </a:xfrm>
          <a:custGeom>
            <a:avLst/>
            <a:gdLst>
              <a:gd name="T0" fmla="*/ 550544 w 1099185"/>
              <a:gd name="T1" fmla="*/ 1101088 w 1099185"/>
              <a:gd name="T2" fmla="*/ 550544 w 1099185"/>
              <a:gd name="T3" fmla="*/ 0 w 1099185"/>
              <a:gd name="T4" fmla="*/ 17694720 60000 65536"/>
              <a:gd name="T5" fmla="*/ 0 60000 65536"/>
              <a:gd name="T6" fmla="*/ 5898240 60000 65536"/>
              <a:gd name="T7" fmla="*/ 11796480 60000 65536"/>
              <a:gd name="T8" fmla="*/ 0 w 1099185"/>
              <a:gd name="T9" fmla="*/ 1099185 w 1099185"/>
            </a:gdLst>
            <a:ahLst/>
            <a:cxnLst>
              <a:cxn ang="T4">
                <a:pos x="T0" y="0"/>
              </a:cxn>
              <a:cxn ang="T5">
                <a:pos x="T1" y="0"/>
              </a:cxn>
              <a:cxn ang="T6">
                <a:pos x="T2" y="0"/>
              </a:cxn>
              <a:cxn ang="T7">
                <a:pos x="T3" y="0"/>
              </a:cxn>
            </a:cxnLst>
            <a:rect l="T8" t="0" r="T9" b="0"/>
            <a:pathLst>
              <a:path w="1099185">
                <a:moveTo>
                  <a:pt x="0" y="0"/>
                </a:moveTo>
                <a:lnTo>
                  <a:pt x="1099058" y="0"/>
                </a:lnTo>
              </a:path>
            </a:pathLst>
          </a:custGeom>
          <a:noFill/>
          <a:ln w="19046" cap="flat">
            <a:solidFill>
              <a:srgbClr val="E6503C"/>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 name="Holder 2">
            <a:extLst>
              <a:ext uri="{FF2B5EF4-FFF2-40B4-BE49-F238E27FC236}">
                <a16:creationId xmlns:a16="http://schemas.microsoft.com/office/drawing/2014/main" id="{45AA1C33-67B3-7354-E006-0E9935CB1D80}"/>
              </a:ext>
            </a:extLst>
          </p:cNvPr>
          <p:cNvSpPr txBox="1">
            <a:spLocks noGrp="1"/>
          </p:cNvSpPr>
          <p:nvPr>
            <p:ph type="ftr" sz="quarter" idx="10"/>
          </p:nvPr>
        </p:nvSpPr>
        <p:spPr/>
        <p:txBody>
          <a:bodyPr/>
          <a:lstStyle>
            <a:lvl1pPr>
              <a:defRPr/>
            </a:lvl1pPr>
          </a:lstStyle>
          <a:p>
            <a:pPr>
              <a:defRPr/>
            </a:pPr>
            <a:endParaRPr/>
          </a:p>
        </p:txBody>
      </p:sp>
      <p:sp>
        <p:nvSpPr>
          <p:cNvPr id="7" name="Holder 3">
            <a:extLst>
              <a:ext uri="{FF2B5EF4-FFF2-40B4-BE49-F238E27FC236}">
                <a16:creationId xmlns:a16="http://schemas.microsoft.com/office/drawing/2014/main" id="{9F597CAA-8B3F-82DD-266E-777CA986574A}"/>
              </a:ext>
            </a:extLst>
          </p:cNvPr>
          <p:cNvSpPr txBox="1">
            <a:spLocks noGrp="1"/>
          </p:cNvSpPr>
          <p:nvPr>
            <p:ph type="dt" sz="half" idx="11"/>
          </p:nvPr>
        </p:nvSpPr>
        <p:spPr/>
        <p:txBody>
          <a:bodyPr/>
          <a:lstStyle>
            <a:lvl1pPr>
              <a:defRPr/>
            </a:lvl1pPr>
          </a:lstStyle>
          <a:p>
            <a:pPr>
              <a:defRPr/>
            </a:pPr>
            <a:fld id="{8F375800-DA77-442D-A170-432F30B20EAF}" type="datetime1">
              <a:rPr lang="en-US"/>
              <a:pPr>
                <a:defRPr/>
              </a:pPr>
              <a:t>2/8/2024</a:t>
            </a:fld>
            <a:endParaRPr/>
          </a:p>
        </p:txBody>
      </p:sp>
      <p:sp>
        <p:nvSpPr>
          <p:cNvPr id="8" name="Holder 4">
            <a:extLst>
              <a:ext uri="{FF2B5EF4-FFF2-40B4-BE49-F238E27FC236}">
                <a16:creationId xmlns:a16="http://schemas.microsoft.com/office/drawing/2014/main" id="{686DAB0E-2DDB-32CF-ACC2-68AEB4ED7783}"/>
              </a:ext>
            </a:extLst>
          </p:cNvPr>
          <p:cNvSpPr txBox="1">
            <a:spLocks noGrp="1"/>
          </p:cNvSpPr>
          <p:nvPr>
            <p:ph type="sldNum" sz="quarter" idx="12"/>
          </p:nvPr>
        </p:nvSpPr>
        <p:spPr/>
        <p:txBody>
          <a:bodyPr/>
          <a:lstStyle>
            <a:lvl1pPr>
              <a:defRPr smtClean="0"/>
            </a:lvl1pPr>
          </a:lstStyle>
          <a:p>
            <a:pPr>
              <a:defRPr/>
            </a:pPr>
            <a:fld id="{AC3CB8C8-4E79-4E3B-A3E6-424541DDDCCF}" type="slidenum">
              <a:rPr lang="en-US" altLang="en-US"/>
              <a:pPr>
                <a:defRPr/>
              </a:pPr>
              <a:t>‹#›</a:t>
            </a:fld>
            <a:endParaRPr lang="en-US" altLang="en-US"/>
          </a:p>
        </p:txBody>
      </p:sp>
    </p:spTree>
    <p:extLst>
      <p:ext uri="{BB962C8B-B14F-4D97-AF65-F5344CB8AC3E}">
        <p14:creationId xmlns:p14="http://schemas.microsoft.com/office/powerpoint/2010/main" val="4058309962"/>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2_Title and Content (Basic)">
    <p:spTree>
      <p:nvGrpSpPr>
        <p:cNvPr id="1" name=""/>
        <p:cNvGrpSpPr/>
        <p:nvPr/>
      </p:nvGrpSpPr>
      <p:grpSpPr>
        <a:xfrm>
          <a:off x="0" y="0"/>
          <a:ext cx="0" cy="0"/>
          <a:chOff x="0" y="0"/>
          <a:chExt cx="0" cy="0"/>
        </a:xfrm>
      </p:grpSpPr>
      <p:cxnSp>
        <p:nvCxnSpPr>
          <p:cNvPr id="4" name="Straight Connector 12">
            <a:extLst>
              <a:ext uri="{FF2B5EF4-FFF2-40B4-BE49-F238E27FC236}">
                <a16:creationId xmlns:a16="http://schemas.microsoft.com/office/drawing/2014/main" id="{9247271A-2794-D82F-434B-FCC025370172}"/>
              </a:ext>
            </a:extLst>
          </p:cNvPr>
          <p:cNvCxnSpPr>
            <a:cxnSpLocks noChangeShapeType="1"/>
          </p:cNvCxnSpPr>
          <p:nvPr/>
        </p:nvCxnSpPr>
        <p:spPr bwMode="auto">
          <a:xfrm>
            <a:off x="609600" y="6172200"/>
            <a:ext cx="10972800" cy="1588"/>
          </a:xfrm>
          <a:prstGeom prst="straightConnector1">
            <a:avLst/>
          </a:prstGeom>
          <a:noFill/>
          <a:ln w="12701">
            <a:solidFill>
              <a:srgbClr val="BFBFBF"/>
            </a:solidFill>
            <a:miter lim="800000"/>
            <a:headEnd/>
            <a:tailEnd/>
          </a:ln>
          <a:extLst>
            <a:ext uri="{909E8E84-426E-40DD-AFC4-6F175D3DCCD1}">
              <a14:hiddenFill xmlns:a14="http://schemas.microsoft.com/office/drawing/2010/main">
                <a:noFill/>
              </a14:hiddenFill>
            </a:ext>
          </a:extLst>
        </p:spPr>
      </p:cxnSp>
      <p:sp>
        <p:nvSpPr>
          <p:cNvPr id="5" name="TextBox 1">
            <a:extLst>
              <a:ext uri="{FF2B5EF4-FFF2-40B4-BE49-F238E27FC236}">
                <a16:creationId xmlns:a16="http://schemas.microsoft.com/office/drawing/2014/main" id="{73F92DAD-D54C-FFB7-AA53-D1B9E2566A56}"/>
              </a:ext>
            </a:extLst>
          </p:cNvPr>
          <p:cNvSpPr txBox="1"/>
          <p:nvPr/>
        </p:nvSpPr>
        <p:spPr>
          <a:xfrm>
            <a:off x="10566400" y="6321425"/>
            <a:ext cx="541338" cy="277813"/>
          </a:xfrm>
          <a:prstGeom prst="rect">
            <a:avLst/>
          </a:prstGeom>
          <a:noFill/>
          <a:ln cap="flat">
            <a:noFill/>
          </a:ln>
        </p:spPr>
        <p:txBody>
          <a:bodyPr>
            <a:spAutoFit/>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FBAF1C61-D07C-4208-88F5-8728447B9D39}" type="slidenum">
              <a:rPr lang="en-US" altLang="en-US" sz="1200" smtClean="0">
                <a:solidFill>
                  <a:srgbClr val="7F7F7F"/>
                </a:solidFill>
                <a:latin typeface="Arial" panose="020B0604020202020204" pitchFamily="34" charset="0"/>
                <a:ea typeface="MS PGothic" panose="020B0600070205080204" pitchFamily="34" charset="-128"/>
              </a:rPr>
              <a:pPr algn="r" eaLnBrk="1" hangingPunct="1">
                <a:defRPr/>
              </a:pPr>
              <a:t>‹#›</a:t>
            </a:fld>
            <a:endParaRPr lang="en-US" altLang="en-US" sz="1000">
              <a:solidFill>
                <a:srgbClr val="7F7F7F"/>
              </a:solidFill>
              <a:latin typeface="Arial" panose="020B0604020202020204" pitchFamily="34" charset="0"/>
              <a:ea typeface="MS PGothic" panose="020B0600070205080204" pitchFamily="34" charset="-128"/>
            </a:endParaRPr>
          </a:p>
        </p:txBody>
      </p:sp>
      <p:pic>
        <p:nvPicPr>
          <p:cNvPr id="6" name="Picture 6" descr="Small_Logo.jpg">
            <a:extLst>
              <a:ext uri="{FF2B5EF4-FFF2-40B4-BE49-F238E27FC236}">
                <a16:creationId xmlns:a16="http://schemas.microsoft.com/office/drawing/2014/main" id="{F6D0FB50-20DC-5DC8-E997-5132A9EB9A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7600" y="63214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4"/>
          <p:cNvSpPr txBox="1">
            <a:spLocks noGrp="1"/>
          </p:cNvSpPr>
          <p:nvPr>
            <p:ph type="title"/>
          </p:nvPr>
        </p:nvSpPr>
        <p:spPr>
          <a:xfrm>
            <a:off x="0" y="241493"/>
            <a:ext cx="11582403" cy="977713"/>
          </a:xfrm>
        </p:spPr>
        <p:txBody>
          <a:bodyPr anchor="ctr"/>
          <a:lstStyle>
            <a:lvl1pPr algn="l">
              <a:defRPr sz="3200">
                <a:solidFill>
                  <a:srgbClr val="FFFFFF"/>
                </a:solidFill>
              </a:defRPr>
            </a:lvl1pPr>
          </a:lstStyle>
          <a:p>
            <a:pPr lvl="0"/>
            <a:r>
              <a:rPr lang="en-US"/>
              <a:t>Click to edit Master title style</a:t>
            </a:r>
          </a:p>
        </p:txBody>
      </p:sp>
      <p:sp>
        <p:nvSpPr>
          <p:cNvPr id="3" name="Content Placeholder 2"/>
          <p:cNvSpPr txBox="1">
            <a:spLocks noGrp="1"/>
          </p:cNvSpPr>
          <p:nvPr>
            <p:ph idx="4294967295"/>
          </p:nvPr>
        </p:nvSpPr>
        <p:spPr>
          <a:xfrm>
            <a:off x="609603" y="1371600"/>
            <a:ext cx="10972800" cy="4800600"/>
          </a:xfrm>
        </p:spPr>
        <p:txBody>
          <a:bodyPr>
            <a:normAutofit/>
          </a:bodyPr>
          <a:lstStyle>
            <a:lvl1pPr>
              <a:spcBef>
                <a:spcPts val="1600"/>
              </a:spcBef>
              <a:spcAft>
                <a:spcPts val="800"/>
              </a:spcAft>
              <a:defRPr sz="3200"/>
            </a:lvl1pPr>
            <a:lvl2pPr marL="457200" indent="0">
              <a:lnSpc>
                <a:spcPct val="100000"/>
              </a:lnSpc>
              <a:spcBef>
                <a:spcPts val="0"/>
              </a:spcBef>
              <a:spcAft>
                <a:spcPts val="800"/>
              </a:spcAft>
              <a:buNone/>
              <a:defRPr sz="2933" kern="0"/>
            </a:lvl2pPr>
            <a:lvl3pPr marL="914400" indent="0">
              <a:lnSpc>
                <a:spcPct val="100000"/>
              </a:lnSpc>
              <a:spcBef>
                <a:spcPts val="0"/>
              </a:spcBef>
              <a:spcAft>
                <a:spcPts val="800"/>
              </a:spcAft>
              <a:buNone/>
              <a:defRPr sz="2667" kern="0"/>
            </a:lvl3pPr>
            <a:lvl4pPr marL="1371600" indent="0">
              <a:lnSpc>
                <a:spcPct val="100000"/>
              </a:lnSpc>
              <a:spcBef>
                <a:spcPts val="0"/>
              </a:spcBef>
              <a:spcAft>
                <a:spcPts val="800"/>
              </a:spcAft>
              <a:buNone/>
              <a:defRPr sz="2400" kern="0"/>
            </a:lvl4pPr>
            <a:lvl5pPr marL="1828800" indent="0">
              <a:lnSpc>
                <a:spcPct val="100000"/>
              </a:lnSpc>
              <a:spcBef>
                <a:spcPts val="0"/>
              </a:spcBef>
              <a:spcAft>
                <a:spcPts val="800"/>
              </a:spcAft>
              <a:buNone/>
              <a:defRPr sz="2133" kern="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622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 (Basic with plain text intro)">
    <p:spTree>
      <p:nvGrpSpPr>
        <p:cNvPr id="1" name=""/>
        <p:cNvGrpSpPr/>
        <p:nvPr/>
      </p:nvGrpSpPr>
      <p:grpSpPr>
        <a:xfrm>
          <a:off x="0" y="0"/>
          <a:ext cx="0" cy="0"/>
          <a:chOff x="0" y="0"/>
          <a:chExt cx="0" cy="0"/>
        </a:xfrm>
      </p:grpSpPr>
      <p:cxnSp>
        <p:nvCxnSpPr>
          <p:cNvPr id="4" name="Straight Connector 7">
            <a:extLst>
              <a:ext uri="{FF2B5EF4-FFF2-40B4-BE49-F238E27FC236}">
                <a16:creationId xmlns:a16="http://schemas.microsoft.com/office/drawing/2014/main" id="{D72795FA-8EDE-5D45-FC07-A21DAE0513B6}"/>
              </a:ext>
            </a:extLst>
          </p:cNvPr>
          <p:cNvCxnSpPr>
            <a:cxnSpLocks noChangeShapeType="1"/>
          </p:cNvCxnSpPr>
          <p:nvPr/>
        </p:nvCxnSpPr>
        <p:spPr bwMode="auto">
          <a:xfrm>
            <a:off x="609600" y="6172200"/>
            <a:ext cx="10972800" cy="1588"/>
          </a:xfrm>
          <a:prstGeom prst="straightConnector1">
            <a:avLst/>
          </a:prstGeom>
          <a:noFill/>
          <a:ln w="12701">
            <a:solidFill>
              <a:srgbClr val="BFBFBF"/>
            </a:solidFill>
            <a:miter lim="800000"/>
            <a:headEnd/>
            <a:tailEnd/>
          </a:ln>
          <a:extLst>
            <a:ext uri="{909E8E84-426E-40DD-AFC4-6F175D3DCCD1}">
              <a14:hiddenFill xmlns:a14="http://schemas.microsoft.com/office/drawing/2010/main">
                <a:noFill/>
              </a14:hiddenFill>
            </a:ext>
          </a:extLst>
        </p:spPr>
      </p:cxnSp>
      <p:pic>
        <p:nvPicPr>
          <p:cNvPr id="5" name="Picture 6" descr="Small_Logo.jpg">
            <a:extLst>
              <a:ext uri="{FF2B5EF4-FFF2-40B4-BE49-F238E27FC236}">
                <a16:creationId xmlns:a16="http://schemas.microsoft.com/office/drawing/2014/main" id="{B7DB9A8B-6121-558D-106B-0BEF8575BF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7600" y="63214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a:extLst>
              <a:ext uri="{FF2B5EF4-FFF2-40B4-BE49-F238E27FC236}">
                <a16:creationId xmlns:a16="http://schemas.microsoft.com/office/drawing/2014/main" id="{B536AD4B-955C-9E06-A3DF-7A3354313244}"/>
              </a:ext>
            </a:extLst>
          </p:cNvPr>
          <p:cNvSpPr txBox="1"/>
          <p:nvPr/>
        </p:nvSpPr>
        <p:spPr>
          <a:xfrm>
            <a:off x="10566400" y="6321425"/>
            <a:ext cx="541338" cy="277813"/>
          </a:xfrm>
          <a:prstGeom prst="rect">
            <a:avLst/>
          </a:prstGeom>
          <a:noFill/>
          <a:ln cap="flat">
            <a:noFill/>
          </a:ln>
        </p:spPr>
        <p:txBody>
          <a:bodyPr>
            <a:spAutoFit/>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7F981CA1-5D3A-4563-ABF9-4153A85472C3}" type="slidenum">
              <a:rPr lang="en-US" altLang="en-US" sz="1200" smtClean="0">
                <a:solidFill>
                  <a:srgbClr val="7F7F7F"/>
                </a:solidFill>
                <a:latin typeface="Arial" panose="020B0604020202020204" pitchFamily="34" charset="0"/>
                <a:ea typeface="MS PGothic" panose="020B0600070205080204" pitchFamily="34" charset="-128"/>
              </a:rPr>
              <a:pPr algn="r" eaLnBrk="1" hangingPunct="1">
                <a:defRPr/>
              </a:pPr>
              <a:t>‹#›</a:t>
            </a:fld>
            <a:endParaRPr lang="en-US" altLang="en-US" sz="1000">
              <a:solidFill>
                <a:srgbClr val="7F7F7F"/>
              </a:solidFill>
              <a:latin typeface="Arial" panose="020B0604020202020204" pitchFamily="34" charset="0"/>
              <a:ea typeface="MS PGothic" panose="020B0600070205080204" pitchFamily="34" charset="-128"/>
            </a:endParaRPr>
          </a:p>
        </p:txBody>
      </p:sp>
      <p:sp>
        <p:nvSpPr>
          <p:cNvPr id="2" name="Title 4"/>
          <p:cNvSpPr txBox="1">
            <a:spLocks noGrp="1"/>
          </p:cNvSpPr>
          <p:nvPr>
            <p:ph type="title"/>
          </p:nvPr>
        </p:nvSpPr>
        <p:spPr>
          <a:xfrm>
            <a:off x="0" y="241493"/>
            <a:ext cx="11582403" cy="952311"/>
          </a:xfrm>
        </p:spPr>
        <p:txBody>
          <a:bodyPr anchor="ctr"/>
          <a:lstStyle>
            <a:lvl1pPr algn="l">
              <a:defRPr sz="3200">
                <a:solidFill>
                  <a:srgbClr val="FFFFFF"/>
                </a:solidFill>
              </a:defRPr>
            </a:lvl1pPr>
          </a:lstStyle>
          <a:p>
            <a:pPr lvl="0"/>
            <a:r>
              <a:rPr lang="en-US"/>
              <a:t>Click to edit Master title style</a:t>
            </a:r>
          </a:p>
        </p:txBody>
      </p:sp>
      <p:sp>
        <p:nvSpPr>
          <p:cNvPr id="3" name="Content Placeholder 2"/>
          <p:cNvSpPr txBox="1">
            <a:spLocks noGrp="1"/>
          </p:cNvSpPr>
          <p:nvPr>
            <p:ph idx="4294967295"/>
          </p:nvPr>
        </p:nvSpPr>
        <p:spPr>
          <a:xfrm>
            <a:off x="609603" y="1371600"/>
            <a:ext cx="10972800" cy="4800600"/>
          </a:xfrm>
        </p:spPr>
        <p:txBody>
          <a:bodyPr>
            <a:normAutofit/>
          </a:bodyPr>
          <a:lstStyle>
            <a:lvl1pPr algn="l" defTabSz="457181" hangingPunct="0">
              <a:spcBef>
                <a:spcPts val="1600"/>
              </a:spcBef>
              <a:spcAft>
                <a:spcPts val="800"/>
              </a:spcAft>
              <a:defRPr sz="3200"/>
            </a:lvl1pPr>
            <a:lvl2pPr marL="457200" indent="0">
              <a:lnSpc>
                <a:spcPct val="100000"/>
              </a:lnSpc>
              <a:spcBef>
                <a:spcPts val="0"/>
              </a:spcBef>
              <a:spcAft>
                <a:spcPts val="800"/>
              </a:spcAft>
              <a:buNone/>
              <a:defRPr sz="2933" kern="0"/>
            </a:lvl2pPr>
            <a:lvl3pPr marL="914400" indent="0">
              <a:lnSpc>
                <a:spcPct val="100000"/>
              </a:lnSpc>
              <a:spcBef>
                <a:spcPts val="0"/>
              </a:spcBef>
              <a:spcAft>
                <a:spcPts val="800"/>
              </a:spcAft>
              <a:buNone/>
              <a:defRPr sz="2667" kern="0"/>
            </a:lvl3pPr>
            <a:lvl4pPr marL="1371600" indent="0">
              <a:lnSpc>
                <a:spcPct val="100000"/>
              </a:lnSpc>
              <a:spcBef>
                <a:spcPts val="0"/>
              </a:spcBef>
              <a:spcAft>
                <a:spcPts val="800"/>
              </a:spcAft>
              <a:buNone/>
              <a:defRPr sz="2400" kern="0"/>
            </a:lvl4pPr>
            <a:lvl5pPr marL="1828800" indent="0">
              <a:lnSpc>
                <a:spcPct val="100000"/>
              </a:lnSpc>
              <a:spcBef>
                <a:spcPts val="0"/>
              </a:spcBef>
              <a:spcAft>
                <a:spcPts val="800"/>
              </a:spcAft>
              <a:buNone/>
              <a:defRPr sz="2133" kern="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7548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t" anchorCtr="0" compatLnSpc="1">
            <a:normAutofit/>
          </a:bodyPr>
          <a:lstStyle>
            <a:lvl1pPr marL="0" marR="0" lvl="0" indent="0" fontAlgn="auto">
              <a:spcBef>
                <a:spcPts val="0"/>
              </a:spcBef>
              <a:spcAft>
                <a:spcPts val="0"/>
              </a:spcAft>
              <a:tabLst/>
              <a:defRPr lang="en-US" b="0" i="0" u="none" strike="noStrike" cap="none" spc="0" baseline="0">
                <a:solidFill>
                  <a:srgbClr val="222F50"/>
                </a:solidFill>
                <a:uFillTx/>
                <a:latin typeface="HelveticaNeueLT Std Med"/>
              </a:defRPr>
            </a:lvl1pPr>
          </a:lstStyle>
          <a:p>
            <a:pPr lvl="0"/>
            <a:r>
              <a:rPr lang="en-US"/>
              <a:t>Click to edit Master title style</a:t>
            </a:r>
          </a:p>
        </p:txBody>
      </p:sp>
      <p:sp>
        <p:nvSpPr>
          <p:cNvPr id="3" name="Content Placeholder 2"/>
          <p:cNvSpPr txBox="1">
            <a:spLocks noGrp="1"/>
          </p:cNvSpPr>
          <p:nvPr>
            <p:ph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lvl1pPr marR="0" lvl="0" fontAlgn="auto">
              <a:spcAft>
                <a:spcPts val="0"/>
              </a:spcAft>
              <a:buSzPct val="100000"/>
              <a:buFont typeface="Arial" pitchFamily="34"/>
              <a:tabLst/>
              <a:defRPr lang="en-US" b="0" i="0" u="none" strike="noStrike" cap="none" spc="0" baseline="0">
                <a:solidFill>
                  <a:srgbClr val="1885D2"/>
                </a:solidFill>
                <a:uFillTx/>
                <a:latin typeface="HelveticaNeueLT Std Lt"/>
              </a:defRPr>
            </a:lvl1pPr>
            <a:lvl2pPr marR="0" lvl="1" fontAlgn="auto">
              <a:spcAft>
                <a:spcPts val="0"/>
              </a:spcAft>
              <a:buSzPct val="100000"/>
              <a:buFont typeface="Arial" pitchFamily="34"/>
              <a:tabLst/>
              <a:defRPr lang="en-US" b="0" i="0" u="none" strike="noStrike" cap="none" spc="0" baseline="0">
                <a:solidFill>
                  <a:srgbClr val="1885D2"/>
                </a:solidFill>
                <a:uFillTx/>
                <a:latin typeface="HelveticaNeueLT Std Lt"/>
              </a:defRPr>
            </a:lvl2pPr>
            <a:lvl3pPr marR="0" lvl="2" fontAlgn="auto">
              <a:spcAft>
                <a:spcPts val="0"/>
              </a:spcAft>
              <a:buSzPct val="100000"/>
              <a:buFont typeface="Arial" pitchFamily="34"/>
              <a:tabLst/>
              <a:defRPr lang="en-US" b="0" i="0" u="none" strike="noStrike" cap="none" spc="0" baseline="0">
                <a:solidFill>
                  <a:srgbClr val="1885D2"/>
                </a:solidFill>
                <a:uFillTx/>
                <a:latin typeface="HelveticaNeueLT Std Lt"/>
              </a:defRPr>
            </a:lvl3pPr>
            <a:lvl4pPr marR="0" lvl="3" fontAlgn="auto">
              <a:spcAft>
                <a:spcPts val="0"/>
              </a:spcAft>
              <a:buSzPct val="100000"/>
              <a:buFont typeface="Arial" pitchFamily="34"/>
              <a:tabLst/>
              <a:defRPr lang="en-US" b="0" i="0" u="none" strike="noStrike" cap="none" spc="0" baseline="0">
                <a:solidFill>
                  <a:srgbClr val="1885D2"/>
                </a:solidFill>
                <a:uFillTx/>
                <a:latin typeface="HelveticaNeueLT Std Lt"/>
              </a:defRPr>
            </a:lvl4pPr>
            <a:lvl5pPr marR="0" lvl="4" fontAlgn="auto">
              <a:spcAft>
                <a:spcPts val="0"/>
              </a:spcAft>
              <a:buSzPct val="100000"/>
              <a:buFont typeface="Arial" pitchFamily="34"/>
              <a:tabLst/>
              <a:defRPr lang="en-US" b="0" i="0" u="none" strike="noStrike" cap="none" spc="0" baseline="0">
                <a:solidFill>
                  <a:srgbClr val="1885D2"/>
                </a:solidFill>
                <a:uFillTx/>
                <a:latin typeface="HelveticaNeueLT Std 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0BB9C9-4005-0DB6-DE4B-786A3533B7A8}"/>
              </a:ext>
            </a:extLst>
          </p:cNvPr>
          <p:cNvSpPr txBox="1">
            <a:spLocks noGrp="1"/>
          </p:cNvSpPr>
          <p:nvPr>
            <p:ph type="dt" sz="quarter" idx="10"/>
          </p:nvPr>
        </p:nvSpPr>
        <p:spPr>
          <a:xfrm>
            <a:off x="838200" y="6356350"/>
            <a:ext cx="2743200" cy="365125"/>
          </a:xfrm>
          <a:prstGeom prst="rect">
            <a:avLst/>
          </a:prstGeom>
        </p:spPr>
        <p:txBody>
          <a:bodyPr vert="horz" wrap="square" lIns="91440" tIns="45720" rIns="91440" bIns="45720" anchor="t" anchorCtr="0" compatLnSpc="1">
            <a:normAutofit/>
          </a:bodyPr>
          <a:lstStyle>
            <a:lvl1pPr marL="0" marR="0" lvl="0" indent="0" algn="l" defTabSz="914400" rtl="0" eaLnBrk="1" fontAlgn="auto" hangingPunct="1">
              <a:lnSpc>
                <a:spcPct val="100000"/>
              </a:lnSpc>
              <a:spcBef>
                <a:spcPts val="0"/>
              </a:spcBef>
              <a:spcAft>
                <a:spcPts val="0"/>
              </a:spcAft>
              <a:buNone/>
              <a:tabLst/>
              <a:defRPr lang="en-US" sz="1800" b="0" i="0" u="none" strike="noStrike" kern="1200" cap="none" spc="0" baseline="0">
                <a:solidFill>
                  <a:srgbClr val="051C2C"/>
                </a:solidFill>
                <a:uFillTx/>
                <a:latin typeface="HelveticaNeueLT Std Lt"/>
              </a:defRPr>
            </a:lvl1pPr>
          </a:lstStyle>
          <a:p>
            <a:pPr>
              <a:defRPr/>
            </a:pPr>
            <a:fld id="{374A7DFB-26A9-459F-8B7F-AC4D04FDC669}" type="datetime1">
              <a:rPr lang="en-US"/>
              <a:pPr>
                <a:defRPr/>
              </a:pPr>
              <a:t>2/8/2024</a:t>
            </a:fld>
            <a:endParaRPr/>
          </a:p>
        </p:txBody>
      </p:sp>
      <p:sp>
        <p:nvSpPr>
          <p:cNvPr id="5" name="Footer Placeholder 4">
            <a:extLst>
              <a:ext uri="{FF2B5EF4-FFF2-40B4-BE49-F238E27FC236}">
                <a16:creationId xmlns:a16="http://schemas.microsoft.com/office/drawing/2014/main" id="{8BA97E3A-5069-4B9A-D8BE-EE73F5263F0B}"/>
              </a:ext>
            </a:extLst>
          </p:cNvPr>
          <p:cNvSpPr txBox="1">
            <a:spLocks noGrp="1"/>
          </p:cNvSpPr>
          <p:nvPr>
            <p:ph type="ftr" sz="quarter" idx="11"/>
          </p:nvPr>
        </p:nvSpPr>
        <p:spPr>
          <a:xfrm>
            <a:off x="4038600" y="6356350"/>
            <a:ext cx="4114800" cy="365125"/>
          </a:xfrm>
          <a:prstGeom prst="rect">
            <a:avLst/>
          </a:prstGeom>
        </p:spPr>
        <p:txBody>
          <a:bodyPr vert="horz" wrap="square" lIns="91440" tIns="45720" rIns="91440" bIns="45720" anchor="t" anchorCtr="0" compatLnSpc="1">
            <a:normAutofit/>
          </a:bodyPr>
          <a:lstStyle>
            <a:lvl1pPr marL="0" marR="0" lvl="0" indent="0" algn="l" defTabSz="914400" rtl="0" eaLnBrk="1" fontAlgn="auto" hangingPunct="1">
              <a:lnSpc>
                <a:spcPct val="100000"/>
              </a:lnSpc>
              <a:spcBef>
                <a:spcPts val="0"/>
              </a:spcBef>
              <a:spcAft>
                <a:spcPts val="0"/>
              </a:spcAft>
              <a:buNone/>
              <a:tabLst/>
              <a:defRPr lang="en-US" sz="1800" b="0" i="0" u="none" strike="noStrike" kern="1200" cap="none" spc="0" baseline="0">
                <a:solidFill>
                  <a:srgbClr val="051C2C"/>
                </a:solidFill>
                <a:uFillTx/>
                <a:latin typeface="HelveticaNeueLT Std Lt"/>
              </a:defRPr>
            </a:lvl1pPr>
          </a:lstStyle>
          <a:p>
            <a:pPr>
              <a:defRPr/>
            </a:pPr>
            <a:r>
              <a:t>Department of Administration</a:t>
            </a:r>
          </a:p>
        </p:txBody>
      </p:sp>
      <p:sp>
        <p:nvSpPr>
          <p:cNvPr id="6" name="Slide Number Placeholder 5">
            <a:extLst>
              <a:ext uri="{FF2B5EF4-FFF2-40B4-BE49-F238E27FC236}">
                <a16:creationId xmlns:a16="http://schemas.microsoft.com/office/drawing/2014/main" id="{9CBEEF79-D126-3212-D2BB-6DFE27173D2F}"/>
              </a:ext>
            </a:extLst>
          </p:cNvPr>
          <p:cNvSpPr txBox="1">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normAutofit/>
          </a:bodyPr>
          <a:lstStyle>
            <a:lvl1pPr eaLnBrk="1" hangingPunct="1">
              <a:defRPr smtClean="0">
                <a:solidFill>
                  <a:srgbClr val="051C2C"/>
                </a:solidFill>
                <a:latin typeface="HelveticaNeueLT Std Lt"/>
              </a:defRPr>
            </a:lvl1pPr>
          </a:lstStyle>
          <a:p>
            <a:pPr>
              <a:defRPr/>
            </a:pPr>
            <a:fld id="{B5498B71-A5C8-4E24-A0B7-3356BE9DAED1}" type="slidenum">
              <a:rPr lang="en-US" altLang="en-US"/>
              <a:pPr>
                <a:defRPr/>
              </a:pPr>
              <a:t>‹#›</a:t>
            </a:fld>
            <a:endParaRPr lang="en-US" altLang="en-US"/>
          </a:p>
        </p:txBody>
      </p:sp>
    </p:spTree>
    <p:extLst>
      <p:ext uri="{BB962C8B-B14F-4D97-AF65-F5344CB8AC3E}">
        <p14:creationId xmlns:p14="http://schemas.microsoft.com/office/powerpoint/2010/main" val="3271867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Default">
    <p:spTree>
      <p:nvGrpSpPr>
        <p:cNvPr id="1" name=""/>
        <p:cNvGrpSpPr/>
        <p:nvPr/>
      </p:nvGrpSpPr>
      <p:grpSpPr>
        <a:xfrm>
          <a:off x="0" y="0"/>
          <a:ext cx="0" cy="0"/>
          <a:chOff x="0" y="0"/>
          <a:chExt cx="0" cy="0"/>
        </a:xfrm>
      </p:grpSpPr>
      <p:sp>
        <p:nvSpPr>
          <p:cNvPr id="2" name="Rectangle 1" hidden="1">
            <a:extLst>
              <a:ext uri="{FF2B5EF4-FFF2-40B4-BE49-F238E27FC236}">
                <a16:creationId xmlns:a16="http://schemas.microsoft.com/office/drawing/2014/main" id="{C6395CCE-EA8C-2AF6-1C75-CB20872A97B8}"/>
              </a:ext>
            </a:extLst>
          </p:cNvPr>
          <p:cNvSpPr>
            <a:spLocks noChangeArrowheads="1"/>
          </p:cNvSpPr>
          <p:nvPr/>
        </p:nvSpPr>
        <p:spPr bwMode="auto">
          <a:xfrm>
            <a:off x="0" y="0"/>
            <a:ext cx="158750" cy="158750"/>
          </a:xfrm>
          <a:prstGeom prst="rect">
            <a:avLst/>
          </a:prstGeom>
          <a:solidFill>
            <a:srgbClr val="4F81BD"/>
          </a:solidFill>
          <a:ln>
            <a:noFill/>
          </a:ln>
        </p:spPr>
        <p:txBody>
          <a:bodyPr wrap="none"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ts val="300"/>
              </a:spcBef>
              <a:spcAft>
                <a:spcPts val="300"/>
              </a:spcAft>
              <a:defRPr/>
            </a:pPr>
            <a:endParaRPr lang="en-US" altLang="en-US" sz="2500" b="1">
              <a:solidFill>
                <a:srgbClr val="FFFFFF"/>
              </a:solidFill>
              <a:latin typeface="Arial" panose="020B0604020202020204" pitchFamily="34" charset="0"/>
            </a:endParaRPr>
          </a:p>
        </p:txBody>
      </p:sp>
      <p:sp>
        <p:nvSpPr>
          <p:cNvPr id="4" name="Slide Number">
            <a:extLst>
              <a:ext uri="{FF2B5EF4-FFF2-40B4-BE49-F238E27FC236}">
                <a16:creationId xmlns:a16="http://schemas.microsoft.com/office/drawing/2014/main" id="{E84597AC-0DAA-5206-3F16-3EA304A8525F}"/>
              </a:ext>
            </a:extLst>
          </p:cNvPr>
          <p:cNvSpPr>
            <a:spLocks noChangeArrowheads="1"/>
          </p:cNvSpPr>
          <p:nvPr/>
        </p:nvSpPr>
        <p:spPr bwMode="auto">
          <a:xfrm>
            <a:off x="11312525" y="6499225"/>
            <a:ext cx="325438" cy="138113"/>
          </a:xfrm>
          <a:prstGeom prst="rect">
            <a:avLst/>
          </a:prstGeom>
          <a:noFill/>
          <a:ln>
            <a:noFill/>
          </a:ln>
        </p:spPr>
        <p:txBody>
          <a:bodyPr lIns="0" tIns="0" rIns="0" bIns="0" anchor="b">
            <a:spAutoFit/>
          </a:bodyPr>
          <a:lstStyle>
            <a:lvl1pPr defTabSz="609600">
              <a:defRPr>
                <a:solidFill>
                  <a:schemeClr val="tx1"/>
                </a:solidFill>
                <a:latin typeface="Calibri" panose="020F0502020204030204" pitchFamily="34" charset="0"/>
              </a:defRPr>
            </a:lvl1pPr>
            <a:lvl2pPr marL="742950" indent="-285750" defTabSz="609600">
              <a:defRPr>
                <a:solidFill>
                  <a:schemeClr val="tx1"/>
                </a:solidFill>
                <a:latin typeface="Calibri" panose="020F0502020204030204" pitchFamily="34" charset="0"/>
              </a:defRPr>
            </a:lvl2pPr>
            <a:lvl3pPr marL="1143000" indent="-228600" defTabSz="609600">
              <a:defRPr>
                <a:solidFill>
                  <a:schemeClr val="tx1"/>
                </a:solidFill>
                <a:latin typeface="Calibri" panose="020F0502020204030204" pitchFamily="34" charset="0"/>
              </a:defRPr>
            </a:lvl3pPr>
            <a:lvl4pPr marL="1600200" indent="-228600" defTabSz="609600">
              <a:defRPr>
                <a:solidFill>
                  <a:schemeClr val="tx1"/>
                </a:solidFill>
                <a:latin typeface="Calibri" panose="020F0502020204030204" pitchFamily="34" charset="0"/>
              </a:defRPr>
            </a:lvl4pPr>
            <a:lvl5pPr marL="2057400" indent="-228600" defTabSz="609600">
              <a:defRPr>
                <a:solidFill>
                  <a:schemeClr val="tx1"/>
                </a:solidFill>
                <a:latin typeface="Calibri" panose="020F0502020204030204" pitchFamily="34" charset="0"/>
              </a:defRPr>
            </a:lvl5pPr>
            <a:lvl6pPr marL="2514600" indent="-228600" defTabSz="609600" eaLnBrk="0" fontAlgn="base" hangingPunct="0">
              <a:spcBef>
                <a:spcPct val="0"/>
              </a:spcBef>
              <a:spcAft>
                <a:spcPct val="0"/>
              </a:spcAft>
              <a:defRPr>
                <a:solidFill>
                  <a:schemeClr val="tx1"/>
                </a:solidFill>
                <a:latin typeface="Calibri" panose="020F0502020204030204" pitchFamily="34" charset="0"/>
              </a:defRPr>
            </a:lvl6pPr>
            <a:lvl7pPr marL="2971800" indent="-228600" defTabSz="609600" eaLnBrk="0" fontAlgn="base" hangingPunct="0">
              <a:spcBef>
                <a:spcPct val="0"/>
              </a:spcBef>
              <a:spcAft>
                <a:spcPct val="0"/>
              </a:spcAft>
              <a:defRPr>
                <a:solidFill>
                  <a:schemeClr val="tx1"/>
                </a:solidFill>
                <a:latin typeface="Calibri" panose="020F0502020204030204" pitchFamily="34" charset="0"/>
              </a:defRPr>
            </a:lvl7pPr>
            <a:lvl8pPr marL="3429000" indent="-228600" defTabSz="609600" eaLnBrk="0" fontAlgn="base" hangingPunct="0">
              <a:spcBef>
                <a:spcPct val="0"/>
              </a:spcBef>
              <a:spcAft>
                <a:spcPct val="0"/>
              </a:spcAft>
              <a:defRPr>
                <a:solidFill>
                  <a:schemeClr val="tx1"/>
                </a:solidFill>
                <a:latin typeface="Calibri" panose="020F0502020204030204" pitchFamily="34" charset="0"/>
              </a:defRPr>
            </a:lvl8pPr>
            <a:lvl9pPr marL="3886200" indent="-228600" defTabSz="609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CF2F900C-79C0-4F3C-8A4E-44461F17DF81}" type="slidenum">
              <a:rPr lang="en-US" altLang="en-US" sz="900" smtClean="0">
                <a:solidFill>
                  <a:srgbClr val="000000"/>
                </a:solidFill>
                <a:cs typeface="Arial" panose="020B0604020202020204" pitchFamily="34" charset="0"/>
              </a:rPr>
              <a:pPr algn="r" eaLnBrk="1" hangingPunct="1">
                <a:defRPr/>
              </a:pPr>
              <a:t>‹#›</a:t>
            </a:fld>
            <a:endParaRPr lang="en-US" altLang="en-US" sz="900">
              <a:solidFill>
                <a:srgbClr val="000000"/>
              </a:solidFill>
              <a:cs typeface="Arial" panose="020B0604020202020204" pitchFamily="34" charset="0"/>
            </a:endParaRPr>
          </a:p>
        </p:txBody>
      </p:sp>
      <p:sp>
        <p:nvSpPr>
          <p:cNvPr id="5" name="5. Source" hidden="1">
            <a:extLst>
              <a:ext uri="{FF2B5EF4-FFF2-40B4-BE49-F238E27FC236}">
                <a16:creationId xmlns:a16="http://schemas.microsoft.com/office/drawing/2014/main" id="{D9F6709E-5916-143E-E4DD-E48CA7431A80}"/>
              </a:ext>
            </a:extLst>
          </p:cNvPr>
          <p:cNvSpPr txBox="1">
            <a:spLocks noChangeArrowheads="1"/>
          </p:cNvSpPr>
          <p:nvPr/>
        </p:nvSpPr>
        <p:spPr bwMode="auto">
          <a:xfrm>
            <a:off x="554038" y="6502400"/>
            <a:ext cx="7278687" cy="122238"/>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300"/>
              </a:spcBef>
              <a:spcAft>
                <a:spcPts val="300"/>
              </a:spcAft>
              <a:buSzPct val="100000"/>
              <a:buFont typeface="Segoe UI"/>
              <a:buChar char="​"/>
              <a:defRPr/>
            </a:pPr>
            <a:r>
              <a:rPr lang="en-US" altLang="en-US" sz="800">
                <a:solidFill>
                  <a:srgbClr val="000000"/>
                </a:solidFill>
                <a:cs typeface="Arial" panose="020B0604020202020204" pitchFamily="34" charset="0"/>
              </a:rPr>
              <a:t>Source: …</a:t>
            </a:r>
          </a:p>
        </p:txBody>
      </p:sp>
      <p:sp>
        <p:nvSpPr>
          <p:cNvPr id="3" name="3. Subtitle"/>
          <p:cNvSpPr txBox="1">
            <a:spLocks noGrp="1"/>
          </p:cNvSpPr>
          <p:nvPr>
            <p:ph type="subTitle" idx="4294967295"/>
          </p:nvPr>
        </p:nvSpPr>
        <p:spPr>
          <a:xfrm>
            <a:off x="554739" y="919246"/>
            <a:ext cx="10243895" cy="246220"/>
          </a:xfrm>
        </p:spPr>
        <p:txBody>
          <a:bodyPr/>
          <a:lstStyle>
            <a:lvl1pPr>
              <a:defRPr/>
            </a:lvl1pPr>
          </a:lstStyle>
          <a:p>
            <a:pPr lvl="0"/>
            <a:r>
              <a:rPr lang="en-US"/>
              <a:t>Click to edit Master subtitle style</a:t>
            </a:r>
          </a:p>
        </p:txBody>
      </p:sp>
      <p:sp>
        <p:nvSpPr>
          <p:cNvPr id="6" name="1. On-page tracker"/>
          <p:cNvSpPr txBox="1">
            <a:spLocks noGrp="1"/>
          </p:cNvSpPr>
          <p:nvPr>
            <p:ph type="body" idx="4294967295"/>
          </p:nvPr>
        </p:nvSpPr>
        <p:spPr>
          <a:xfrm>
            <a:off x="554739" y="41596"/>
            <a:ext cx="3843342" cy="123114"/>
          </a:xfrm>
        </p:spPr>
        <p:txBody>
          <a:bodyPr/>
          <a:lstStyle>
            <a:lvl1pPr>
              <a:defRPr sz="800"/>
            </a:lvl1pPr>
          </a:lstStyle>
          <a:p>
            <a:pPr lvl="0"/>
            <a:r>
              <a:rPr lang="en-US"/>
              <a:t>Add tracker</a:t>
            </a:r>
          </a:p>
        </p:txBody>
      </p:sp>
      <p:sp>
        <p:nvSpPr>
          <p:cNvPr id="7" name="2. Slide Title"/>
          <p:cNvSpPr txBox="1">
            <a:spLocks noGrp="1"/>
          </p:cNvSpPr>
          <p:nvPr>
            <p:ph type="title"/>
          </p:nvPr>
        </p:nvSpPr>
        <p:spPr>
          <a:xfrm>
            <a:off x="554739" y="172208"/>
            <a:ext cx="10243895" cy="731520"/>
          </a:xfrm>
        </p:spPr>
        <p:txBody>
          <a:bodyPr anchor="b">
            <a:normAutofit/>
          </a:bodyPr>
          <a:lstStyle>
            <a:lvl1pPr>
              <a:defRPr/>
            </a:lvl1pPr>
          </a:lstStyle>
          <a:p>
            <a:pPr lvl="0"/>
            <a:r>
              <a:rPr lang="en-US"/>
              <a:t>Click to edit Master title style</a:t>
            </a:r>
          </a:p>
        </p:txBody>
      </p:sp>
    </p:spTree>
    <p:extLst>
      <p:ext uri="{BB962C8B-B14F-4D97-AF65-F5344CB8AC3E}">
        <p14:creationId xmlns:p14="http://schemas.microsoft.com/office/powerpoint/2010/main" val="1924108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3/4 ">
    <p:spTree>
      <p:nvGrpSpPr>
        <p:cNvPr id="1" name=""/>
        <p:cNvGrpSpPr/>
        <p:nvPr/>
      </p:nvGrpSpPr>
      <p:grpSpPr>
        <a:xfrm>
          <a:off x="0" y="0"/>
          <a:ext cx="0" cy="0"/>
          <a:chOff x="0" y="0"/>
          <a:chExt cx="0" cy="0"/>
        </a:xfrm>
      </p:grpSpPr>
      <p:graphicFrame>
        <p:nvGraphicFramePr>
          <p:cNvPr id="2" name="Object 6" hidden="1">
            <a:extLst>
              <a:ext uri="{FF2B5EF4-FFF2-40B4-BE49-F238E27FC236}">
                <a16:creationId xmlns:a16="http://schemas.microsoft.com/office/drawing/2014/main" id="{BFF8895C-256E-EE39-BC3D-65F20A336453}"/>
              </a:ext>
            </a:extLst>
          </p:cNvPr>
          <p:cNvGraphicFramePr>
            <a:graphicFrameLocks noChangeAspect="1"/>
          </p:cNvGraphicFramePr>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r:id="rId2" imgW="0" imgH="0" progId="">
                  <p:embed/>
                </p:oleObj>
              </mc:Choice>
              <mc:Fallback>
                <p:oleObj r:id="rId2" imgW="0" imgH="0" progId="">
                  <p:embed/>
                  <p:pic>
                    <p:nvPicPr>
                      <p:cNvPr id="2" name="Object 6" hidden="1">
                        <a:extLst>
                          <a:ext uri="{FF2B5EF4-FFF2-40B4-BE49-F238E27FC236}">
                            <a16:creationId xmlns:a16="http://schemas.microsoft.com/office/drawing/2014/main" id="{BFF8895C-256E-EE39-BC3D-65F20A3364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1" hidden="1">
            <a:extLst>
              <a:ext uri="{FF2B5EF4-FFF2-40B4-BE49-F238E27FC236}">
                <a16:creationId xmlns:a16="http://schemas.microsoft.com/office/drawing/2014/main" id="{5EE0E5EC-A900-4A98-3975-F1B0A91855C5}"/>
              </a:ext>
            </a:extLst>
          </p:cNvPr>
          <p:cNvSpPr>
            <a:spLocks noChangeArrowheads="1"/>
          </p:cNvSpPr>
          <p:nvPr/>
        </p:nvSpPr>
        <p:spPr bwMode="auto">
          <a:xfrm>
            <a:off x="0" y="0"/>
            <a:ext cx="158750" cy="158750"/>
          </a:xfrm>
          <a:prstGeom prst="rect">
            <a:avLst/>
          </a:prstGeom>
          <a:solidFill>
            <a:srgbClr val="4F81BD"/>
          </a:solidFill>
          <a:ln>
            <a:noFill/>
          </a:ln>
        </p:spPr>
        <p:txBody>
          <a:bodyPr wrap="none"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ts val="300"/>
              </a:spcBef>
              <a:spcAft>
                <a:spcPts val="300"/>
              </a:spcAft>
              <a:defRPr/>
            </a:pPr>
            <a:endParaRPr lang="en-US" altLang="en-US" sz="2500" b="1">
              <a:solidFill>
                <a:srgbClr val="FFFFFF"/>
              </a:solidFill>
              <a:latin typeface="Arial" panose="020B0604020202020204" pitchFamily="34" charset="0"/>
            </a:endParaRPr>
          </a:p>
        </p:txBody>
      </p:sp>
      <p:sp>
        <p:nvSpPr>
          <p:cNvPr id="4" name="RectangleLight">
            <a:extLst>
              <a:ext uri="{FF2B5EF4-FFF2-40B4-BE49-F238E27FC236}">
                <a16:creationId xmlns:a16="http://schemas.microsoft.com/office/drawing/2014/main" id="{4F8EBF00-2E85-DFCD-C152-691EB731CC1F}"/>
              </a:ext>
            </a:extLst>
          </p:cNvPr>
          <p:cNvSpPr>
            <a:spLocks noChangeArrowheads="1"/>
          </p:cNvSpPr>
          <p:nvPr/>
        </p:nvSpPr>
        <p:spPr bwMode="auto">
          <a:xfrm>
            <a:off x="8782050" y="0"/>
            <a:ext cx="3409950" cy="6858000"/>
          </a:xfrm>
          <a:prstGeom prst="rect">
            <a:avLst/>
          </a:prstGeom>
          <a:solidFill>
            <a:srgbClr val="EDF2F8"/>
          </a:solidFill>
          <a:ln>
            <a:noFill/>
          </a:ln>
        </p:spPr>
        <p:txBody>
          <a:bodyP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F0F0F0"/>
              </a:solidFill>
              <a:latin typeface="Arial" panose="020B0604020202020204" pitchFamily="34" charset="0"/>
            </a:endParaRPr>
          </a:p>
        </p:txBody>
      </p:sp>
      <p:sp>
        <p:nvSpPr>
          <p:cNvPr id="5" name="Slide Number">
            <a:extLst>
              <a:ext uri="{FF2B5EF4-FFF2-40B4-BE49-F238E27FC236}">
                <a16:creationId xmlns:a16="http://schemas.microsoft.com/office/drawing/2014/main" id="{5377747E-4DDB-D344-1458-5073CC8F29D9}"/>
              </a:ext>
            </a:extLst>
          </p:cNvPr>
          <p:cNvSpPr>
            <a:spLocks noChangeArrowheads="1"/>
          </p:cNvSpPr>
          <p:nvPr/>
        </p:nvSpPr>
        <p:spPr bwMode="auto">
          <a:xfrm>
            <a:off x="11312525" y="6499225"/>
            <a:ext cx="325438" cy="138113"/>
          </a:xfrm>
          <a:prstGeom prst="rect">
            <a:avLst/>
          </a:prstGeom>
          <a:noFill/>
          <a:ln>
            <a:noFill/>
          </a:ln>
        </p:spPr>
        <p:txBody>
          <a:bodyPr lIns="0" tIns="0" rIns="0" bIns="0" anchor="b">
            <a:spAutoFit/>
          </a:bodyPr>
          <a:lstStyle>
            <a:lvl1pPr defTabSz="609600">
              <a:defRPr>
                <a:solidFill>
                  <a:schemeClr val="tx1"/>
                </a:solidFill>
                <a:latin typeface="Calibri" panose="020F0502020204030204" pitchFamily="34" charset="0"/>
              </a:defRPr>
            </a:lvl1pPr>
            <a:lvl2pPr marL="742950" indent="-285750" defTabSz="609600">
              <a:defRPr>
                <a:solidFill>
                  <a:schemeClr val="tx1"/>
                </a:solidFill>
                <a:latin typeface="Calibri" panose="020F0502020204030204" pitchFamily="34" charset="0"/>
              </a:defRPr>
            </a:lvl2pPr>
            <a:lvl3pPr marL="1143000" indent="-228600" defTabSz="609600">
              <a:defRPr>
                <a:solidFill>
                  <a:schemeClr val="tx1"/>
                </a:solidFill>
                <a:latin typeface="Calibri" panose="020F0502020204030204" pitchFamily="34" charset="0"/>
              </a:defRPr>
            </a:lvl3pPr>
            <a:lvl4pPr marL="1600200" indent="-228600" defTabSz="609600">
              <a:defRPr>
                <a:solidFill>
                  <a:schemeClr val="tx1"/>
                </a:solidFill>
                <a:latin typeface="Calibri" panose="020F0502020204030204" pitchFamily="34" charset="0"/>
              </a:defRPr>
            </a:lvl4pPr>
            <a:lvl5pPr marL="2057400" indent="-228600" defTabSz="609600">
              <a:defRPr>
                <a:solidFill>
                  <a:schemeClr val="tx1"/>
                </a:solidFill>
                <a:latin typeface="Calibri" panose="020F0502020204030204" pitchFamily="34" charset="0"/>
              </a:defRPr>
            </a:lvl5pPr>
            <a:lvl6pPr marL="2514600" indent="-228600" defTabSz="609600" eaLnBrk="0" fontAlgn="base" hangingPunct="0">
              <a:spcBef>
                <a:spcPct val="0"/>
              </a:spcBef>
              <a:spcAft>
                <a:spcPct val="0"/>
              </a:spcAft>
              <a:defRPr>
                <a:solidFill>
                  <a:schemeClr val="tx1"/>
                </a:solidFill>
                <a:latin typeface="Calibri" panose="020F0502020204030204" pitchFamily="34" charset="0"/>
              </a:defRPr>
            </a:lvl6pPr>
            <a:lvl7pPr marL="2971800" indent="-228600" defTabSz="609600" eaLnBrk="0" fontAlgn="base" hangingPunct="0">
              <a:spcBef>
                <a:spcPct val="0"/>
              </a:spcBef>
              <a:spcAft>
                <a:spcPct val="0"/>
              </a:spcAft>
              <a:defRPr>
                <a:solidFill>
                  <a:schemeClr val="tx1"/>
                </a:solidFill>
                <a:latin typeface="Calibri" panose="020F0502020204030204" pitchFamily="34" charset="0"/>
              </a:defRPr>
            </a:lvl7pPr>
            <a:lvl8pPr marL="3429000" indent="-228600" defTabSz="609600" eaLnBrk="0" fontAlgn="base" hangingPunct="0">
              <a:spcBef>
                <a:spcPct val="0"/>
              </a:spcBef>
              <a:spcAft>
                <a:spcPct val="0"/>
              </a:spcAft>
              <a:defRPr>
                <a:solidFill>
                  <a:schemeClr val="tx1"/>
                </a:solidFill>
                <a:latin typeface="Calibri" panose="020F0502020204030204" pitchFamily="34" charset="0"/>
              </a:defRPr>
            </a:lvl8pPr>
            <a:lvl9pPr marL="3886200" indent="-228600" defTabSz="609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984CAA85-24E9-401A-B260-FE938F176659}" type="slidenum">
              <a:rPr lang="en-US" altLang="en-US" sz="900" smtClean="0">
                <a:solidFill>
                  <a:srgbClr val="000000"/>
                </a:solidFill>
                <a:cs typeface="Arial" panose="020B0604020202020204" pitchFamily="34" charset="0"/>
              </a:rPr>
              <a:pPr algn="r" eaLnBrk="1" hangingPunct="1">
                <a:defRPr/>
              </a:pPr>
              <a:t>‹#›</a:t>
            </a:fld>
            <a:endParaRPr lang="en-US" altLang="en-US" sz="900">
              <a:solidFill>
                <a:srgbClr val="000000"/>
              </a:solidFill>
              <a:cs typeface="Arial" panose="020B0604020202020204" pitchFamily="34" charset="0"/>
            </a:endParaRPr>
          </a:p>
        </p:txBody>
      </p:sp>
      <p:sp>
        <p:nvSpPr>
          <p:cNvPr id="8" name="5. Source" hidden="1">
            <a:extLst>
              <a:ext uri="{FF2B5EF4-FFF2-40B4-BE49-F238E27FC236}">
                <a16:creationId xmlns:a16="http://schemas.microsoft.com/office/drawing/2014/main" id="{724FE9EE-842C-32A8-B40D-644026643584}"/>
              </a:ext>
            </a:extLst>
          </p:cNvPr>
          <p:cNvSpPr txBox="1">
            <a:spLocks noChangeArrowheads="1"/>
          </p:cNvSpPr>
          <p:nvPr/>
        </p:nvSpPr>
        <p:spPr bwMode="auto">
          <a:xfrm>
            <a:off x="554038" y="6502400"/>
            <a:ext cx="7278687" cy="122238"/>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300"/>
              </a:spcBef>
              <a:spcAft>
                <a:spcPts val="300"/>
              </a:spcAft>
              <a:buSzPct val="100000"/>
              <a:buFont typeface="Segoe UI"/>
              <a:buChar char="​"/>
              <a:defRPr/>
            </a:pPr>
            <a:r>
              <a:rPr lang="en-US" altLang="en-US" sz="800">
                <a:solidFill>
                  <a:srgbClr val="000000"/>
                </a:solidFill>
                <a:cs typeface="Arial" panose="020B0604020202020204" pitchFamily="34" charset="0"/>
              </a:rPr>
              <a:t>Source: …</a:t>
            </a:r>
          </a:p>
        </p:txBody>
      </p:sp>
      <p:pic>
        <p:nvPicPr>
          <p:cNvPr id="10" name="Picture 10">
            <a:extLst>
              <a:ext uri="{FF2B5EF4-FFF2-40B4-BE49-F238E27FC236}">
                <a16:creationId xmlns:a16="http://schemas.microsoft.com/office/drawing/2014/main" id="{03BE6B67-1231-1B6A-095E-5F032B4127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06125" y="171450"/>
            <a:ext cx="731838"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2. Slide Title"/>
          <p:cNvSpPr txBox="1">
            <a:spLocks noGrp="1"/>
          </p:cNvSpPr>
          <p:nvPr>
            <p:ph type="title"/>
          </p:nvPr>
        </p:nvSpPr>
        <p:spPr>
          <a:xfrm>
            <a:off x="554739" y="172208"/>
            <a:ext cx="7918704" cy="731520"/>
          </a:xfrm>
        </p:spPr>
        <p:txBody>
          <a:bodyPr/>
          <a:lstStyle>
            <a:lvl1pPr>
              <a:defRPr/>
            </a:lvl1pPr>
          </a:lstStyle>
          <a:p>
            <a:pPr lvl="0"/>
            <a:r>
              <a:rPr lang="en-US"/>
              <a:t>Click to edit Master title style</a:t>
            </a:r>
          </a:p>
        </p:txBody>
      </p:sp>
      <p:sp>
        <p:nvSpPr>
          <p:cNvPr id="7" name="3. Subtitle"/>
          <p:cNvSpPr txBox="1">
            <a:spLocks noGrp="1"/>
          </p:cNvSpPr>
          <p:nvPr>
            <p:ph type="subTitle" idx="4294967295"/>
          </p:nvPr>
        </p:nvSpPr>
        <p:spPr>
          <a:xfrm>
            <a:off x="554739" y="919246"/>
            <a:ext cx="7918704" cy="246220"/>
          </a:xfrm>
        </p:spPr>
        <p:txBody>
          <a:bodyPr/>
          <a:lstStyle>
            <a:lvl1pPr algn="l">
              <a:defRPr sz="1600"/>
            </a:lvl1pPr>
          </a:lstStyle>
          <a:p>
            <a:pPr lvl="0"/>
            <a:r>
              <a:rPr lang="en-US"/>
              <a:t>Click to edit Master subtitle style</a:t>
            </a:r>
          </a:p>
        </p:txBody>
      </p:sp>
      <p:sp>
        <p:nvSpPr>
          <p:cNvPr id="9" name="1. On-page tracker"/>
          <p:cNvSpPr txBox="1">
            <a:spLocks noGrp="1"/>
          </p:cNvSpPr>
          <p:nvPr>
            <p:ph type="body" idx="4294967295"/>
          </p:nvPr>
        </p:nvSpPr>
        <p:spPr>
          <a:xfrm>
            <a:off x="554739" y="41596"/>
            <a:ext cx="3843342" cy="123114"/>
          </a:xfrm>
        </p:spPr>
        <p:txBody>
          <a:bodyPr/>
          <a:lstStyle>
            <a:lvl1pPr>
              <a:defRPr sz="800"/>
            </a:lvl1pPr>
          </a:lstStyle>
          <a:p>
            <a:pPr lvl="0"/>
            <a:r>
              <a:rPr lang="en-US"/>
              <a:t>Add tracker</a:t>
            </a:r>
          </a:p>
        </p:txBody>
      </p:sp>
    </p:spTree>
    <p:extLst>
      <p:ext uri="{BB962C8B-B14F-4D97-AF65-F5344CB8AC3E}">
        <p14:creationId xmlns:p14="http://schemas.microsoft.com/office/powerpoint/2010/main" val="2023643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1/2">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DC94F06E-A37E-44C2-CE5D-CCC38D2503BB}"/>
              </a:ext>
            </a:extLst>
          </p:cNvPr>
          <p:cNvGraphicFramePr>
            <a:graphicFrameLocks noChangeAspect="1"/>
          </p:cNvGraphicFramePr>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r:id="rId2" imgW="0" imgH="0" progId="">
                  <p:embed/>
                </p:oleObj>
              </mc:Choice>
              <mc:Fallback>
                <p:oleObj r:id="rId2" imgW="0" imgH="0" progId="">
                  <p:embed/>
                  <p:pic>
                    <p:nvPicPr>
                      <p:cNvPr id="2" name="Object 2" hidden="1">
                        <a:extLst>
                          <a:ext uri="{FF2B5EF4-FFF2-40B4-BE49-F238E27FC236}">
                            <a16:creationId xmlns:a16="http://schemas.microsoft.com/office/drawing/2014/main" id="{DC94F06E-A37E-44C2-CE5D-CCC38D2503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3" hidden="1">
            <a:extLst>
              <a:ext uri="{FF2B5EF4-FFF2-40B4-BE49-F238E27FC236}">
                <a16:creationId xmlns:a16="http://schemas.microsoft.com/office/drawing/2014/main" id="{8A6BC11F-63E1-F34A-36B2-4527ECFA7FC0}"/>
              </a:ext>
            </a:extLst>
          </p:cNvPr>
          <p:cNvSpPr>
            <a:spLocks noChangeArrowheads="1"/>
          </p:cNvSpPr>
          <p:nvPr/>
        </p:nvSpPr>
        <p:spPr bwMode="auto">
          <a:xfrm>
            <a:off x="0" y="0"/>
            <a:ext cx="158750" cy="158750"/>
          </a:xfrm>
          <a:prstGeom prst="rect">
            <a:avLst/>
          </a:prstGeom>
          <a:solidFill>
            <a:srgbClr val="4F81BD"/>
          </a:solidFill>
          <a:ln>
            <a:noFill/>
          </a:ln>
        </p:spPr>
        <p:txBody>
          <a:bodyPr wrap="none"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ts val="300"/>
              </a:spcBef>
              <a:spcAft>
                <a:spcPts val="300"/>
              </a:spcAft>
              <a:defRPr/>
            </a:pPr>
            <a:endParaRPr lang="en-US" altLang="en-US" sz="2500" b="1">
              <a:solidFill>
                <a:srgbClr val="FFFFFF"/>
              </a:solidFill>
              <a:latin typeface="Arial" panose="020B0604020202020204" pitchFamily="34" charset="0"/>
            </a:endParaRPr>
          </a:p>
        </p:txBody>
      </p:sp>
      <p:sp>
        <p:nvSpPr>
          <p:cNvPr id="4" name="RectangleLight">
            <a:extLst>
              <a:ext uri="{FF2B5EF4-FFF2-40B4-BE49-F238E27FC236}">
                <a16:creationId xmlns:a16="http://schemas.microsoft.com/office/drawing/2014/main" id="{3C21CFC3-174D-9680-72E9-093E1BE8EC0E}"/>
              </a:ext>
            </a:extLst>
          </p:cNvPr>
          <p:cNvSpPr>
            <a:spLocks noChangeArrowheads="1"/>
          </p:cNvSpPr>
          <p:nvPr/>
        </p:nvSpPr>
        <p:spPr bwMode="auto">
          <a:xfrm>
            <a:off x="6092825" y="0"/>
            <a:ext cx="6099175" cy="6858000"/>
          </a:xfrm>
          <a:prstGeom prst="rect">
            <a:avLst/>
          </a:prstGeom>
          <a:solidFill>
            <a:srgbClr val="EDF2F8"/>
          </a:solidFill>
          <a:ln>
            <a:noFill/>
          </a:ln>
        </p:spPr>
        <p:txBody>
          <a:bodyP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F0F0F0"/>
              </a:solidFill>
              <a:latin typeface="Arial" panose="020B0604020202020204" pitchFamily="34" charset="0"/>
            </a:endParaRPr>
          </a:p>
        </p:txBody>
      </p:sp>
      <p:sp>
        <p:nvSpPr>
          <p:cNvPr id="5" name="Slide Number">
            <a:extLst>
              <a:ext uri="{FF2B5EF4-FFF2-40B4-BE49-F238E27FC236}">
                <a16:creationId xmlns:a16="http://schemas.microsoft.com/office/drawing/2014/main" id="{6B95A2D5-627C-2955-1865-36C30300C93E}"/>
              </a:ext>
            </a:extLst>
          </p:cNvPr>
          <p:cNvSpPr>
            <a:spLocks noChangeArrowheads="1"/>
          </p:cNvSpPr>
          <p:nvPr/>
        </p:nvSpPr>
        <p:spPr bwMode="auto">
          <a:xfrm>
            <a:off x="11312525" y="6499225"/>
            <a:ext cx="325438" cy="138113"/>
          </a:xfrm>
          <a:prstGeom prst="rect">
            <a:avLst/>
          </a:prstGeom>
          <a:noFill/>
          <a:ln>
            <a:noFill/>
          </a:ln>
        </p:spPr>
        <p:txBody>
          <a:bodyPr lIns="0" tIns="0" rIns="0" bIns="0" anchor="b">
            <a:spAutoFit/>
          </a:bodyPr>
          <a:lstStyle>
            <a:lvl1pPr defTabSz="609600">
              <a:defRPr>
                <a:solidFill>
                  <a:schemeClr val="tx1"/>
                </a:solidFill>
                <a:latin typeface="Calibri" panose="020F0502020204030204" pitchFamily="34" charset="0"/>
              </a:defRPr>
            </a:lvl1pPr>
            <a:lvl2pPr marL="742950" indent="-285750" defTabSz="609600">
              <a:defRPr>
                <a:solidFill>
                  <a:schemeClr val="tx1"/>
                </a:solidFill>
                <a:latin typeface="Calibri" panose="020F0502020204030204" pitchFamily="34" charset="0"/>
              </a:defRPr>
            </a:lvl2pPr>
            <a:lvl3pPr marL="1143000" indent="-228600" defTabSz="609600">
              <a:defRPr>
                <a:solidFill>
                  <a:schemeClr val="tx1"/>
                </a:solidFill>
                <a:latin typeface="Calibri" panose="020F0502020204030204" pitchFamily="34" charset="0"/>
              </a:defRPr>
            </a:lvl3pPr>
            <a:lvl4pPr marL="1600200" indent="-228600" defTabSz="609600">
              <a:defRPr>
                <a:solidFill>
                  <a:schemeClr val="tx1"/>
                </a:solidFill>
                <a:latin typeface="Calibri" panose="020F0502020204030204" pitchFamily="34" charset="0"/>
              </a:defRPr>
            </a:lvl4pPr>
            <a:lvl5pPr marL="2057400" indent="-228600" defTabSz="609600">
              <a:defRPr>
                <a:solidFill>
                  <a:schemeClr val="tx1"/>
                </a:solidFill>
                <a:latin typeface="Calibri" panose="020F0502020204030204" pitchFamily="34" charset="0"/>
              </a:defRPr>
            </a:lvl5pPr>
            <a:lvl6pPr marL="2514600" indent="-228600" defTabSz="609600" eaLnBrk="0" fontAlgn="base" hangingPunct="0">
              <a:spcBef>
                <a:spcPct val="0"/>
              </a:spcBef>
              <a:spcAft>
                <a:spcPct val="0"/>
              </a:spcAft>
              <a:defRPr>
                <a:solidFill>
                  <a:schemeClr val="tx1"/>
                </a:solidFill>
                <a:latin typeface="Calibri" panose="020F0502020204030204" pitchFamily="34" charset="0"/>
              </a:defRPr>
            </a:lvl6pPr>
            <a:lvl7pPr marL="2971800" indent="-228600" defTabSz="609600" eaLnBrk="0" fontAlgn="base" hangingPunct="0">
              <a:spcBef>
                <a:spcPct val="0"/>
              </a:spcBef>
              <a:spcAft>
                <a:spcPct val="0"/>
              </a:spcAft>
              <a:defRPr>
                <a:solidFill>
                  <a:schemeClr val="tx1"/>
                </a:solidFill>
                <a:latin typeface="Calibri" panose="020F0502020204030204" pitchFamily="34" charset="0"/>
              </a:defRPr>
            </a:lvl7pPr>
            <a:lvl8pPr marL="3429000" indent="-228600" defTabSz="609600" eaLnBrk="0" fontAlgn="base" hangingPunct="0">
              <a:spcBef>
                <a:spcPct val="0"/>
              </a:spcBef>
              <a:spcAft>
                <a:spcPct val="0"/>
              </a:spcAft>
              <a:defRPr>
                <a:solidFill>
                  <a:schemeClr val="tx1"/>
                </a:solidFill>
                <a:latin typeface="Calibri" panose="020F0502020204030204" pitchFamily="34" charset="0"/>
              </a:defRPr>
            </a:lvl8pPr>
            <a:lvl9pPr marL="3886200" indent="-228600" defTabSz="609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B4A33E7A-21EF-4A5E-96A1-C200E85A2F5D}" type="slidenum">
              <a:rPr lang="en-US" altLang="en-US" sz="900" smtClean="0">
                <a:solidFill>
                  <a:srgbClr val="000000"/>
                </a:solidFill>
                <a:cs typeface="Arial" panose="020B0604020202020204" pitchFamily="34" charset="0"/>
              </a:rPr>
              <a:pPr algn="r" eaLnBrk="1" hangingPunct="1">
                <a:defRPr/>
              </a:pPr>
              <a:t>‹#›</a:t>
            </a:fld>
            <a:endParaRPr lang="en-US" altLang="en-US" sz="900">
              <a:solidFill>
                <a:srgbClr val="000000"/>
              </a:solidFill>
              <a:cs typeface="Arial" panose="020B0604020202020204" pitchFamily="34" charset="0"/>
            </a:endParaRPr>
          </a:p>
        </p:txBody>
      </p:sp>
      <p:sp>
        <p:nvSpPr>
          <p:cNvPr id="8" name="5. Source" hidden="1">
            <a:extLst>
              <a:ext uri="{FF2B5EF4-FFF2-40B4-BE49-F238E27FC236}">
                <a16:creationId xmlns:a16="http://schemas.microsoft.com/office/drawing/2014/main" id="{7E1A80EE-4438-97ED-6E40-30CE8B9C1790}"/>
              </a:ext>
            </a:extLst>
          </p:cNvPr>
          <p:cNvSpPr txBox="1">
            <a:spLocks noChangeArrowheads="1"/>
          </p:cNvSpPr>
          <p:nvPr/>
        </p:nvSpPr>
        <p:spPr bwMode="auto">
          <a:xfrm>
            <a:off x="554038" y="6502400"/>
            <a:ext cx="7278687" cy="122238"/>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300"/>
              </a:spcBef>
              <a:spcAft>
                <a:spcPts val="300"/>
              </a:spcAft>
              <a:buSzPct val="100000"/>
              <a:buFont typeface="Segoe UI"/>
              <a:buChar char="​"/>
              <a:defRPr/>
            </a:pPr>
            <a:r>
              <a:rPr lang="en-US" altLang="en-US" sz="800">
                <a:solidFill>
                  <a:srgbClr val="000000"/>
                </a:solidFill>
                <a:cs typeface="Arial" panose="020B0604020202020204" pitchFamily="34" charset="0"/>
              </a:rPr>
              <a:t>Source: …</a:t>
            </a:r>
          </a:p>
        </p:txBody>
      </p:sp>
      <p:pic>
        <p:nvPicPr>
          <p:cNvPr id="10" name="Picture 10">
            <a:extLst>
              <a:ext uri="{FF2B5EF4-FFF2-40B4-BE49-F238E27FC236}">
                <a16:creationId xmlns:a16="http://schemas.microsoft.com/office/drawing/2014/main" id="{E4296929-F728-2581-F2A7-53209C5FA8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06125" y="171450"/>
            <a:ext cx="731838"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2. Slide Title"/>
          <p:cNvSpPr txBox="1">
            <a:spLocks noGrp="1"/>
          </p:cNvSpPr>
          <p:nvPr>
            <p:ph type="title"/>
          </p:nvPr>
        </p:nvSpPr>
        <p:spPr>
          <a:xfrm>
            <a:off x="554739" y="172208"/>
            <a:ext cx="5065776" cy="731520"/>
          </a:xfrm>
        </p:spPr>
        <p:txBody>
          <a:bodyPr/>
          <a:lstStyle>
            <a:lvl1pPr>
              <a:defRPr/>
            </a:lvl1pPr>
          </a:lstStyle>
          <a:p>
            <a:pPr lvl="0"/>
            <a:r>
              <a:rPr lang="en-US"/>
              <a:t>Click to edit Master title style</a:t>
            </a:r>
          </a:p>
        </p:txBody>
      </p:sp>
      <p:sp>
        <p:nvSpPr>
          <p:cNvPr id="7" name="3. Subtitle"/>
          <p:cNvSpPr txBox="1">
            <a:spLocks noGrp="1"/>
          </p:cNvSpPr>
          <p:nvPr>
            <p:ph type="subTitle" idx="4294967295"/>
          </p:nvPr>
        </p:nvSpPr>
        <p:spPr>
          <a:xfrm>
            <a:off x="554739" y="919246"/>
            <a:ext cx="5065776" cy="246220"/>
          </a:xfrm>
        </p:spPr>
        <p:txBody>
          <a:bodyPr/>
          <a:lstStyle>
            <a:lvl1pPr algn="l">
              <a:defRPr sz="1600"/>
            </a:lvl1pPr>
          </a:lstStyle>
          <a:p>
            <a:pPr lvl="0"/>
            <a:r>
              <a:rPr lang="en-US"/>
              <a:t>Click to edit Master subtitle style</a:t>
            </a:r>
          </a:p>
        </p:txBody>
      </p:sp>
      <p:sp>
        <p:nvSpPr>
          <p:cNvPr id="9" name="1. On-page tracker"/>
          <p:cNvSpPr txBox="1">
            <a:spLocks noGrp="1"/>
          </p:cNvSpPr>
          <p:nvPr>
            <p:ph type="body" idx="4294967295"/>
          </p:nvPr>
        </p:nvSpPr>
        <p:spPr>
          <a:xfrm>
            <a:off x="554739" y="41596"/>
            <a:ext cx="3843342" cy="123114"/>
          </a:xfrm>
        </p:spPr>
        <p:txBody>
          <a:bodyPr/>
          <a:lstStyle>
            <a:lvl1pPr>
              <a:defRPr sz="800"/>
            </a:lvl1pPr>
          </a:lstStyle>
          <a:p>
            <a:pPr lvl="0"/>
            <a:r>
              <a:rPr lang="en-US"/>
              <a:t>Add tracker</a:t>
            </a:r>
          </a:p>
        </p:txBody>
      </p:sp>
    </p:spTree>
    <p:extLst>
      <p:ext uri="{BB962C8B-B14F-4D97-AF65-F5344CB8AC3E}">
        <p14:creationId xmlns:p14="http://schemas.microsoft.com/office/powerpoint/2010/main" val="529256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Default">
    <p:spTree>
      <p:nvGrpSpPr>
        <p:cNvPr id="1" name=""/>
        <p:cNvGrpSpPr/>
        <p:nvPr/>
      </p:nvGrpSpPr>
      <p:grpSpPr>
        <a:xfrm>
          <a:off x="0" y="0"/>
          <a:ext cx="0" cy="0"/>
          <a:chOff x="0" y="0"/>
          <a:chExt cx="0" cy="0"/>
        </a:xfrm>
      </p:grpSpPr>
      <p:sp>
        <p:nvSpPr>
          <p:cNvPr id="2" name="Rectangle 1" hidden="1">
            <a:extLst>
              <a:ext uri="{FF2B5EF4-FFF2-40B4-BE49-F238E27FC236}">
                <a16:creationId xmlns:a16="http://schemas.microsoft.com/office/drawing/2014/main" id="{B3AF03BF-245D-C94F-E072-A092980E0B91}"/>
              </a:ext>
            </a:extLst>
          </p:cNvPr>
          <p:cNvSpPr>
            <a:spLocks noChangeArrowheads="1"/>
          </p:cNvSpPr>
          <p:nvPr/>
        </p:nvSpPr>
        <p:spPr bwMode="auto">
          <a:xfrm>
            <a:off x="0" y="0"/>
            <a:ext cx="158750" cy="158750"/>
          </a:xfrm>
          <a:prstGeom prst="rect">
            <a:avLst/>
          </a:prstGeom>
          <a:solidFill>
            <a:srgbClr val="4F81BD"/>
          </a:solidFill>
          <a:ln>
            <a:noFill/>
          </a:ln>
        </p:spPr>
        <p:txBody>
          <a:bodyPr wrap="none" lIns="0" tIns="0" rIns="0" bIns="0"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ts val="300"/>
              </a:spcBef>
              <a:spcAft>
                <a:spcPts val="300"/>
              </a:spcAft>
              <a:defRPr/>
            </a:pPr>
            <a:endParaRPr lang="en-US" altLang="en-US" sz="2500" b="1">
              <a:solidFill>
                <a:srgbClr val="FFFFFF"/>
              </a:solidFill>
              <a:latin typeface="Arial" panose="020B0604020202020204" pitchFamily="34" charset="0"/>
            </a:endParaRPr>
          </a:p>
        </p:txBody>
      </p:sp>
      <p:sp>
        <p:nvSpPr>
          <p:cNvPr id="3" name="Slide Number">
            <a:extLst>
              <a:ext uri="{FF2B5EF4-FFF2-40B4-BE49-F238E27FC236}">
                <a16:creationId xmlns:a16="http://schemas.microsoft.com/office/drawing/2014/main" id="{B63DC4ED-37F3-BB73-433D-A70E4EC72864}"/>
              </a:ext>
            </a:extLst>
          </p:cNvPr>
          <p:cNvSpPr>
            <a:spLocks noChangeArrowheads="1"/>
          </p:cNvSpPr>
          <p:nvPr/>
        </p:nvSpPr>
        <p:spPr bwMode="auto">
          <a:xfrm>
            <a:off x="11312525" y="6499225"/>
            <a:ext cx="325438" cy="138113"/>
          </a:xfrm>
          <a:prstGeom prst="rect">
            <a:avLst/>
          </a:prstGeom>
          <a:noFill/>
          <a:ln>
            <a:noFill/>
          </a:ln>
        </p:spPr>
        <p:txBody>
          <a:bodyPr lIns="0" tIns="0" rIns="0" bIns="0" anchor="b">
            <a:spAutoFit/>
          </a:bodyPr>
          <a:lstStyle>
            <a:lvl1pPr defTabSz="609600">
              <a:defRPr>
                <a:solidFill>
                  <a:schemeClr val="tx1"/>
                </a:solidFill>
                <a:latin typeface="Calibri" panose="020F0502020204030204" pitchFamily="34" charset="0"/>
              </a:defRPr>
            </a:lvl1pPr>
            <a:lvl2pPr marL="742950" indent="-285750" defTabSz="609600">
              <a:defRPr>
                <a:solidFill>
                  <a:schemeClr val="tx1"/>
                </a:solidFill>
                <a:latin typeface="Calibri" panose="020F0502020204030204" pitchFamily="34" charset="0"/>
              </a:defRPr>
            </a:lvl2pPr>
            <a:lvl3pPr marL="1143000" indent="-228600" defTabSz="609600">
              <a:defRPr>
                <a:solidFill>
                  <a:schemeClr val="tx1"/>
                </a:solidFill>
                <a:latin typeface="Calibri" panose="020F0502020204030204" pitchFamily="34" charset="0"/>
              </a:defRPr>
            </a:lvl3pPr>
            <a:lvl4pPr marL="1600200" indent="-228600" defTabSz="609600">
              <a:defRPr>
                <a:solidFill>
                  <a:schemeClr val="tx1"/>
                </a:solidFill>
                <a:latin typeface="Calibri" panose="020F0502020204030204" pitchFamily="34" charset="0"/>
              </a:defRPr>
            </a:lvl4pPr>
            <a:lvl5pPr marL="2057400" indent="-228600" defTabSz="609600">
              <a:defRPr>
                <a:solidFill>
                  <a:schemeClr val="tx1"/>
                </a:solidFill>
                <a:latin typeface="Calibri" panose="020F0502020204030204" pitchFamily="34" charset="0"/>
              </a:defRPr>
            </a:lvl5pPr>
            <a:lvl6pPr marL="2514600" indent="-228600" defTabSz="609600" eaLnBrk="0" fontAlgn="base" hangingPunct="0">
              <a:spcBef>
                <a:spcPct val="0"/>
              </a:spcBef>
              <a:spcAft>
                <a:spcPct val="0"/>
              </a:spcAft>
              <a:defRPr>
                <a:solidFill>
                  <a:schemeClr val="tx1"/>
                </a:solidFill>
                <a:latin typeface="Calibri" panose="020F0502020204030204" pitchFamily="34" charset="0"/>
              </a:defRPr>
            </a:lvl6pPr>
            <a:lvl7pPr marL="2971800" indent="-228600" defTabSz="609600" eaLnBrk="0" fontAlgn="base" hangingPunct="0">
              <a:spcBef>
                <a:spcPct val="0"/>
              </a:spcBef>
              <a:spcAft>
                <a:spcPct val="0"/>
              </a:spcAft>
              <a:defRPr>
                <a:solidFill>
                  <a:schemeClr val="tx1"/>
                </a:solidFill>
                <a:latin typeface="Calibri" panose="020F0502020204030204" pitchFamily="34" charset="0"/>
              </a:defRPr>
            </a:lvl7pPr>
            <a:lvl8pPr marL="3429000" indent="-228600" defTabSz="609600" eaLnBrk="0" fontAlgn="base" hangingPunct="0">
              <a:spcBef>
                <a:spcPct val="0"/>
              </a:spcBef>
              <a:spcAft>
                <a:spcPct val="0"/>
              </a:spcAft>
              <a:defRPr>
                <a:solidFill>
                  <a:schemeClr val="tx1"/>
                </a:solidFill>
                <a:latin typeface="Calibri" panose="020F0502020204030204" pitchFamily="34" charset="0"/>
              </a:defRPr>
            </a:lvl8pPr>
            <a:lvl9pPr marL="3886200" indent="-228600" defTabSz="609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2F09C2BC-F2C2-4679-B68B-69F2FBC12EFC}" type="slidenum">
              <a:rPr lang="en-US" altLang="en-US" sz="900" smtClean="0">
                <a:solidFill>
                  <a:srgbClr val="000000"/>
                </a:solidFill>
                <a:cs typeface="Arial" panose="020B0604020202020204" pitchFamily="34" charset="0"/>
              </a:rPr>
              <a:pPr algn="r" eaLnBrk="1" hangingPunct="1">
                <a:defRPr/>
              </a:pPr>
              <a:t>‹#›</a:t>
            </a:fld>
            <a:endParaRPr lang="en-US" altLang="en-US" sz="900">
              <a:solidFill>
                <a:srgbClr val="000000"/>
              </a:solidFill>
              <a:cs typeface="Arial" panose="020B0604020202020204" pitchFamily="34" charset="0"/>
            </a:endParaRPr>
          </a:p>
        </p:txBody>
      </p:sp>
      <p:sp>
        <p:nvSpPr>
          <p:cNvPr id="4" name="5. Source" hidden="1">
            <a:extLst>
              <a:ext uri="{FF2B5EF4-FFF2-40B4-BE49-F238E27FC236}">
                <a16:creationId xmlns:a16="http://schemas.microsoft.com/office/drawing/2014/main" id="{CE1D8B82-B623-06B9-9249-7249ABCB49C5}"/>
              </a:ext>
            </a:extLst>
          </p:cNvPr>
          <p:cNvSpPr txBox="1">
            <a:spLocks noChangeArrowheads="1"/>
          </p:cNvSpPr>
          <p:nvPr/>
        </p:nvSpPr>
        <p:spPr bwMode="auto">
          <a:xfrm>
            <a:off x="554038" y="6502400"/>
            <a:ext cx="7278687" cy="122238"/>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300"/>
              </a:spcBef>
              <a:spcAft>
                <a:spcPts val="300"/>
              </a:spcAft>
              <a:buSzPct val="100000"/>
              <a:buFont typeface="Segoe UI"/>
              <a:buChar char="​"/>
              <a:defRPr/>
            </a:pPr>
            <a:r>
              <a:rPr lang="en-US" altLang="en-US" sz="800">
                <a:solidFill>
                  <a:srgbClr val="000000"/>
                </a:solidFill>
                <a:cs typeface="Arial" panose="020B0604020202020204" pitchFamily="34" charset="0"/>
              </a:rPr>
              <a:t>Source: …</a:t>
            </a:r>
          </a:p>
        </p:txBody>
      </p:sp>
      <p:sp>
        <p:nvSpPr>
          <p:cNvPr id="5" name="1. On-page tracker"/>
          <p:cNvSpPr txBox="1">
            <a:spLocks noGrp="1"/>
          </p:cNvSpPr>
          <p:nvPr>
            <p:ph type="body" idx="4294967295"/>
          </p:nvPr>
        </p:nvSpPr>
        <p:spPr>
          <a:xfrm>
            <a:off x="554739" y="41596"/>
            <a:ext cx="3843342" cy="123114"/>
          </a:xfrm>
        </p:spPr>
        <p:txBody>
          <a:bodyPr/>
          <a:lstStyle>
            <a:lvl1pPr>
              <a:defRPr sz="800"/>
            </a:lvl1pPr>
          </a:lstStyle>
          <a:p>
            <a:pPr lvl="0"/>
            <a:r>
              <a:rPr lang="en-US"/>
              <a:t>Add tracker</a:t>
            </a:r>
          </a:p>
        </p:txBody>
      </p:sp>
      <p:sp>
        <p:nvSpPr>
          <p:cNvPr id="6" name="2. Slide Title"/>
          <p:cNvSpPr txBox="1">
            <a:spLocks noGrp="1"/>
          </p:cNvSpPr>
          <p:nvPr>
            <p:ph type="title"/>
          </p:nvPr>
        </p:nvSpPr>
        <p:spPr>
          <a:xfrm>
            <a:off x="554739" y="556933"/>
            <a:ext cx="10037067" cy="384724"/>
          </a:xfrm>
        </p:spPr>
        <p:txBody>
          <a:bodyPr anchor="b">
            <a:normAutofit/>
          </a:bodyPr>
          <a:lstStyle>
            <a:lvl1pPr>
              <a:defRPr/>
            </a:lvl1pPr>
          </a:lstStyle>
          <a:p>
            <a:pPr lvl="0"/>
            <a:r>
              <a:rPr lang="en-US"/>
              <a:t>Click to edit Master title style</a:t>
            </a:r>
          </a:p>
        </p:txBody>
      </p:sp>
    </p:spTree>
    <p:extLst>
      <p:ext uri="{BB962C8B-B14F-4D97-AF65-F5344CB8AC3E}">
        <p14:creationId xmlns:p14="http://schemas.microsoft.com/office/powerpoint/2010/main" val="15999150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Content Placeholder 2"/>
          <p:cNvSpPr txBox="1">
            <a:spLocks noGrp="1"/>
          </p:cNvSpPr>
          <p:nvPr>
            <p:ph idx="1"/>
          </p:nvPr>
        </p:nvSpPr>
        <p:spPr>
          <a:xfrm>
            <a:off x="838203" y="1825627"/>
            <a:ext cx="5181603" cy="4351336"/>
          </a:xfrm>
        </p:spPr>
        <p:txBody>
          <a:bodyPr/>
          <a:lstStyle>
            <a:lvl1pPr>
              <a:defRPr/>
            </a:lvl1pPr>
            <a:lvl2pPr marL="457200" indent="0">
              <a:lnSpc>
                <a:spcPct val="100000"/>
              </a:lnSpc>
              <a:spcBef>
                <a:spcPts val="0"/>
              </a:spcBef>
              <a:buNone/>
              <a:defRPr sz="1800" kern="0"/>
            </a:lvl2pPr>
            <a:lvl3pPr marL="914400" indent="0">
              <a:lnSpc>
                <a:spcPct val="100000"/>
              </a:lnSpc>
              <a:spcBef>
                <a:spcPts val="0"/>
              </a:spcBef>
              <a:buNone/>
              <a:defRPr sz="1800" kern="0"/>
            </a:lvl3pPr>
            <a:lvl4pPr marL="1371600" indent="0">
              <a:lnSpc>
                <a:spcPct val="100000"/>
              </a:lnSpc>
              <a:spcBef>
                <a:spcPts val="0"/>
              </a:spcBef>
              <a:buNone/>
              <a:defRPr kern="0"/>
            </a:lvl4pPr>
            <a:lvl5pPr marL="1828800" indent="0">
              <a:lnSpc>
                <a:spcPct val="100000"/>
              </a:lnSpc>
              <a:spcBef>
                <a:spcPts val="0"/>
              </a:spcBef>
              <a:buNone/>
              <a:defRPr kern="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3"/>
          <p:cNvSpPr txBox="1">
            <a:spLocks noGrp="1"/>
          </p:cNvSpPr>
          <p:nvPr>
            <p:ph idx="2"/>
          </p:nvPr>
        </p:nvSpPr>
        <p:spPr>
          <a:xfrm>
            <a:off x="6172200" y="1825627"/>
            <a:ext cx="5181603" cy="4351336"/>
          </a:xfrm>
        </p:spPr>
        <p:txBody>
          <a:bodyPr/>
          <a:lstStyle>
            <a:lvl1pPr>
              <a:defRPr/>
            </a:lvl1pPr>
            <a:lvl2pPr marL="457200" indent="0">
              <a:lnSpc>
                <a:spcPct val="100000"/>
              </a:lnSpc>
              <a:spcBef>
                <a:spcPts val="0"/>
              </a:spcBef>
              <a:buNone/>
              <a:defRPr sz="1800" kern="0"/>
            </a:lvl2pPr>
            <a:lvl3pPr marL="914400" indent="0">
              <a:lnSpc>
                <a:spcPct val="100000"/>
              </a:lnSpc>
              <a:spcBef>
                <a:spcPts val="0"/>
              </a:spcBef>
              <a:buNone/>
              <a:defRPr sz="1800" kern="0"/>
            </a:lvl3pPr>
            <a:lvl4pPr marL="1371600" indent="0">
              <a:lnSpc>
                <a:spcPct val="100000"/>
              </a:lnSpc>
              <a:spcBef>
                <a:spcPts val="0"/>
              </a:spcBef>
              <a:buNone/>
              <a:defRPr kern="0"/>
            </a:lvl4pPr>
            <a:lvl5pPr marL="1828800" indent="0">
              <a:lnSpc>
                <a:spcPct val="100000"/>
              </a:lnSpc>
              <a:spcBef>
                <a:spcPts val="0"/>
              </a:spcBef>
              <a:buNone/>
              <a:defRPr kern="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4">
            <a:extLst>
              <a:ext uri="{FF2B5EF4-FFF2-40B4-BE49-F238E27FC236}">
                <a16:creationId xmlns:a16="http://schemas.microsoft.com/office/drawing/2014/main" id="{EB43D117-DCA7-01AC-104B-7D0C280475D0}"/>
              </a:ext>
            </a:extLst>
          </p:cNvPr>
          <p:cNvSpPr txBox="1">
            <a:spLocks noGrp="1"/>
          </p:cNvSpPr>
          <p:nvPr>
            <p:ph type="dt" sz="half" idx="10"/>
          </p:nvPr>
        </p:nvSpPr>
        <p:spPr/>
        <p:txBody>
          <a:bodyPr/>
          <a:lstStyle>
            <a:lvl1pPr>
              <a:defRPr/>
            </a:lvl1pPr>
          </a:lstStyle>
          <a:p>
            <a:pPr>
              <a:defRPr/>
            </a:pPr>
            <a:fld id="{BA7884A1-6859-4E4E-AF5E-0349A7C86CAB}" type="datetime1">
              <a:rPr lang="en-US"/>
              <a:pPr>
                <a:defRPr/>
              </a:pPr>
              <a:t>2/8/2024</a:t>
            </a:fld>
            <a:endParaRPr/>
          </a:p>
        </p:txBody>
      </p:sp>
      <p:sp>
        <p:nvSpPr>
          <p:cNvPr id="5" name="Footer Placeholder 5">
            <a:extLst>
              <a:ext uri="{FF2B5EF4-FFF2-40B4-BE49-F238E27FC236}">
                <a16:creationId xmlns:a16="http://schemas.microsoft.com/office/drawing/2014/main" id="{D605F32D-2F47-9D9E-4498-38054649AEC9}"/>
              </a:ext>
            </a:extLst>
          </p:cNvPr>
          <p:cNvSpPr txBox="1">
            <a:spLocks noGrp="1"/>
          </p:cNvSpPr>
          <p:nvPr>
            <p:ph type="ftr" sz="quarter" idx="11"/>
          </p:nvPr>
        </p:nvSpPr>
        <p:spPr/>
        <p:txBody>
          <a:bodyPr/>
          <a:lstStyle>
            <a:lvl1pPr>
              <a:defRPr/>
            </a:lvl1pPr>
          </a:lstStyle>
          <a:p>
            <a:pPr>
              <a:defRPr/>
            </a:pPr>
            <a:endParaRPr/>
          </a:p>
        </p:txBody>
      </p:sp>
      <p:sp>
        <p:nvSpPr>
          <p:cNvPr id="6" name="Slide Number Placeholder 6">
            <a:extLst>
              <a:ext uri="{FF2B5EF4-FFF2-40B4-BE49-F238E27FC236}">
                <a16:creationId xmlns:a16="http://schemas.microsoft.com/office/drawing/2014/main" id="{70380FEA-08A9-7DA1-CF77-F2BBF14E765E}"/>
              </a:ext>
            </a:extLst>
          </p:cNvPr>
          <p:cNvSpPr txBox="1">
            <a:spLocks noGrp="1"/>
          </p:cNvSpPr>
          <p:nvPr>
            <p:ph type="sldNum" sz="quarter" idx="12"/>
          </p:nvPr>
        </p:nvSpPr>
        <p:spPr/>
        <p:txBody>
          <a:bodyPr/>
          <a:lstStyle>
            <a:lvl1pPr marL="0">
              <a:spcBef>
                <a:spcPct val="0"/>
              </a:spcBef>
              <a:defRPr smtClean="0"/>
            </a:lvl1pPr>
          </a:lstStyle>
          <a:p>
            <a:pPr>
              <a:defRPr/>
            </a:pPr>
            <a:fld id="{C53FAF6C-1E3F-44DE-AD1E-95A254196246}" type="slidenum">
              <a:rPr lang="en-US" altLang="en-US"/>
              <a:pPr>
                <a:defRPr/>
              </a:pPr>
              <a:t>‹#›</a:t>
            </a:fld>
            <a:endParaRPr lang="en-US" altLang="en-US"/>
          </a:p>
        </p:txBody>
      </p:sp>
    </p:spTree>
    <p:extLst>
      <p:ext uri="{BB962C8B-B14F-4D97-AF65-F5344CB8AC3E}">
        <p14:creationId xmlns:p14="http://schemas.microsoft.com/office/powerpoint/2010/main" val="715915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Blank">
    <p:spTree>
      <p:nvGrpSpPr>
        <p:cNvPr id="1" name=""/>
        <p:cNvGrpSpPr/>
        <p:nvPr/>
      </p:nvGrpSpPr>
      <p:grpSpPr>
        <a:xfrm>
          <a:off x="0" y="0"/>
          <a:ext cx="0" cy="0"/>
          <a:chOff x="0" y="0"/>
          <a:chExt cx="0" cy="0"/>
        </a:xfrm>
      </p:grpSpPr>
      <p:pic>
        <p:nvPicPr>
          <p:cNvPr id="2" name="bg object 16">
            <a:extLst>
              <a:ext uri="{FF2B5EF4-FFF2-40B4-BE49-F238E27FC236}">
                <a16:creationId xmlns:a16="http://schemas.microsoft.com/office/drawing/2014/main" id="{CCF51BC1-3364-6E10-9651-0003271CE1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g object 17">
            <a:extLst>
              <a:ext uri="{FF2B5EF4-FFF2-40B4-BE49-F238E27FC236}">
                <a16:creationId xmlns:a16="http://schemas.microsoft.com/office/drawing/2014/main" id="{E3293EB8-A0EF-339B-04A4-AB10F4372D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38" y="471488"/>
            <a:ext cx="1579562"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bg object 18">
            <a:extLst>
              <a:ext uri="{FF2B5EF4-FFF2-40B4-BE49-F238E27FC236}">
                <a16:creationId xmlns:a16="http://schemas.microsoft.com/office/drawing/2014/main" id="{E3BF6569-8309-30B9-E01E-3FA0AD08A698}"/>
              </a:ext>
            </a:extLst>
          </p:cNvPr>
          <p:cNvSpPr>
            <a:spLocks/>
          </p:cNvSpPr>
          <p:nvPr/>
        </p:nvSpPr>
        <p:spPr bwMode="auto">
          <a:xfrm>
            <a:off x="3175" y="4100513"/>
            <a:ext cx="12188825" cy="2647950"/>
          </a:xfrm>
          <a:custGeom>
            <a:avLst/>
            <a:gdLst>
              <a:gd name="T0" fmla="*/ 6094097 w 12189460"/>
              <a:gd name="T1" fmla="*/ 0 h 2647315"/>
              <a:gd name="T2" fmla="*/ 12188194 w 12189460"/>
              <a:gd name="T3" fmla="*/ 1324294 h 2647315"/>
              <a:gd name="T4" fmla="*/ 6094097 w 12189460"/>
              <a:gd name="T5" fmla="*/ 2648586 h 2647315"/>
              <a:gd name="T6" fmla="*/ 0 w 12189460"/>
              <a:gd name="T7" fmla="*/ 1324294 h 2647315"/>
              <a:gd name="T8" fmla="*/ 17694720 60000 65536"/>
              <a:gd name="T9" fmla="*/ 0 60000 65536"/>
              <a:gd name="T10" fmla="*/ 5898240 60000 65536"/>
              <a:gd name="T11" fmla="*/ 11796480 60000 65536"/>
              <a:gd name="T12" fmla="*/ 0 w 12189460"/>
              <a:gd name="T13" fmla="*/ 0 h 2647315"/>
              <a:gd name="T14" fmla="*/ 12189460 w 12189460"/>
              <a:gd name="T15" fmla="*/ 2647315 h 2647315"/>
            </a:gdLst>
            <a:ahLst/>
            <a:cxnLst>
              <a:cxn ang="T8">
                <a:pos x="T0" y="T1"/>
              </a:cxn>
              <a:cxn ang="T9">
                <a:pos x="T2" y="T3"/>
              </a:cxn>
              <a:cxn ang="T10">
                <a:pos x="T4" y="T5"/>
              </a:cxn>
              <a:cxn ang="T11">
                <a:pos x="T6" y="T7"/>
              </a:cxn>
            </a:cxnLst>
            <a:rect l="T12" t="T13" r="T14" b="T15"/>
            <a:pathLst>
              <a:path w="12189460" h="2647315">
                <a:moveTo>
                  <a:pt x="12188952" y="0"/>
                </a:moveTo>
                <a:lnTo>
                  <a:pt x="0" y="0"/>
                </a:lnTo>
                <a:lnTo>
                  <a:pt x="0" y="2647188"/>
                </a:lnTo>
                <a:lnTo>
                  <a:pt x="12188952" y="2647188"/>
                </a:lnTo>
                <a:lnTo>
                  <a:pt x="12188952" y="0"/>
                </a:lnTo>
                <a:close/>
              </a:path>
            </a:pathLst>
          </a:custGeom>
          <a:solidFill>
            <a:srgbClr val="FFFFFF">
              <a:alpha val="78038"/>
            </a:srgbClr>
          </a:solidFill>
          <a:ln>
            <a:noFill/>
          </a:ln>
          <a:extLst>
            <a:ext uri="{91240B29-F687-4F45-9708-019B960494DF}">
              <a14:hiddenLine xmlns:a14="http://schemas.microsoft.com/office/drawing/2010/main" w="9525" cap="flat">
                <a:solidFill>
                  <a:srgbClr val="000000"/>
                </a:solidFill>
                <a:prstDash val="solid"/>
                <a:round/>
                <a:headEnd/>
                <a:tailEnd/>
              </a14:hiddenLine>
            </a:ext>
          </a:extLst>
        </p:spPr>
        <p:txBody>
          <a:bodyPr lIns="0" tIns="0" rIns="0" bIns="0"/>
          <a:lstStyle/>
          <a:p>
            <a:endParaRPr lang="en-US"/>
          </a:p>
        </p:txBody>
      </p:sp>
      <p:sp>
        <p:nvSpPr>
          <p:cNvPr id="5" name="bg object 19">
            <a:extLst>
              <a:ext uri="{FF2B5EF4-FFF2-40B4-BE49-F238E27FC236}">
                <a16:creationId xmlns:a16="http://schemas.microsoft.com/office/drawing/2014/main" id="{E783CD3F-362D-DD47-CECD-4924D86B5FC1}"/>
              </a:ext>
            </a:extLst>
          </p:cNvPr>
          <p:cNvSpPr>
            <a:spLocks/>
          </p:cNvSpPr>
          <p:nvPr/>
        </p:nvSpPr>
        <p:spPr bwMode="auto">
          <a:xfrm>
            <a:off x="914400" y="5751513"/>
            <a:ext cx="1100138" cy="0"/>
          </a:xfrm>
          <a:custGeom>
            <a:avLst/>
            <a:gdLst>
              <a:gd name="T0" fmla="*/ 550544 w 1099185"/>
              <a:gd name="T1" fmla="*/ 1101088 w 1099185"/>
              <a:gd name="T2" fmla="*/ 550544 w 1099185"/>
              <a:gd name="T3" fmla="*/ 0 w 1099185"/>
              <a:gd name="T4" fmla="*/ 17694720 60000 65536"/>
              <a:gd name="T5" fmla="*/ 0 60000 65536"/>
              <a:gd name="T6" fmla="*/ 5898240 60000 65536"/>
              <a:gd name="T7" fmla="*/ 11796480 60000 65536"/>
              <a:gd name="T8" fmla="*/ 0 w 1099185"/>
              <a:gd name="T9" fmla="*/ 1099185 w 1099185"/>
            </a:gdLst>
            <a:ahLst/>
            <a:cxnLst>
              <a:cxn ang="T4">
                <a:pos x="T0" y="0"/>
              </a:cxn>
              <a:cxn ang="T5">
                <a:pos x="T1" y="0"/>
              </a:cxn>
              <a:cxn ang="T6">
                <a:pos x="T2" y="0"/>
              </a:cxn>
              <a:cxn ang="T7">
                <a:pos x="T3" y="0"/>
              </a:cxn>
            </a:cxnLst>
            <a:rect l="T8" t="0" r="T9" b="0"/>
            <a:pathLst>
              <a:path w="1099185">
                <a:moveTo>
                  <a:pt x="0" y="0"/>
                </a:moveTo>
                <a:lnTo>
                  <a:pt x="1099058" y="0"/>
                </a:lnTo>
              </a:path>
            </a:pathLst>
          </a:custGeom>
          <a:noFill/>
          <a:ln w="19046" cap="flat">
            <a:solidFill>
              <a:srgbClr val="E6503C"/>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 name="Holder 2">
            <a:extLst>
              <a:ext uri="{FF2B5EF4-FFF2-40B4-BE49-F238E27FC236}">
                <a16:creationId xmlns:a16="http://schemas.microsoft.com/office/drawing/2014/main" id="{E09EFF18-393F-EA7C-163E-F03382B0B366}"/>
              </a:ext>
            </a:extLst>
          </p:cNvPr>
          <p:cNvSpPr txBox="1">
            <a:spLocks noGrp="1"/>
          </p:cNvSpPr>
          <p:nvPr>
            <p:ph type="ftr" sz="quarter" idx="10"/>
          </p:nvPr>
        </p:nvSpPr>
        <p:spPr>
          <a:xfrm>
            <a:off x="4144963" y="6378575"/>
            <a:ext cx="3902075" cy="342900"/>
          </a:xfrm>
          <a:prstGeom prst="rect">
            <a:avLst/>
          </a:prstGeom>
        </p:spPr>
        <p:txBody>
          <a:bodyPr vert="horz" wrap="square" lIns="0" tIns="0" rIns="0" bIns="0" anchor="t" anchorCtr="1" compatLnSpc="1">
            <a:spAutoFit/>
          </a:bodyPr>
          <a:lstStyle>
            <a:lvl1pPr marL="0" marR="0" lvl="0" indent="0" algn="ctr" defTabSz="914400" rtl="0" eaLnBrk="1" fontAlgn="auto" hangingPunct="1">
              <a:lnSpc>
                <a:spcPct val="100000"/>
              </a:lnSpc>
              <a:spcBef>
                <a:spcPts val="0"/>
              </a:spcBef>
              <a:spcAft>
                <a:spcPts val="0"/>
              </a:spcAft>
              <a:buNone/>
              <a:tabLst/>
              <a:defRPr lang="en-US" sz="1800" b="0" i="0" u="none" strike="noStrike" kern="1200" cap="none" spc="0" baseline="0">
                <a:solidFill>
                  <a:srgbClr val="898B8E"/>
                </a:solidFill>
                <a:uFillTx/>
                <a:latin typeface="HelveticaNeueLT Std Lt"/>
              </a:defRPr>
            </a:lvl1pPr>
          </a:lstStyle>
          <a:p>
            <a:pPr>
              <a:defRPr/>
            </a:pPr>
            <a:endParaRPr/>
          </a:p>
        </p:txBody>
      </p:sp>
      <p:sp>
        <p:nvSpPr>
          <p:cNvPr id="7" name="Holder 3">
            <a:extLst>
              <a:ext uri="{FF2B5EF4-FFF2-40B4-BE49-F238E27FC236}">
                <a16:creationId xmlns:a16="http://schemas.microsoft.com/office/drawing/2014/main" id="{3A959F90-86B3-B165-A6A4-11A03BBF7651}"/>
              </a:ext>
            </a:extLst>
          </p:cNvPr>
          <p:cNvSpPr txBox="1">
            <a:spLocks noGrp="1"/>
          </p:cNvSpPr>
          <p:nvPr>
            <p:ph type="dt" sz="quarter" idx="11"/>
          </p:nvPr>
        </p:nvSpPr>
        <p:spPr>
          <a:xfrm>
            <a:off x="609600" y="6378575"/>
            <a:ext cx="2803525" cy="342900"/>
          </a:xfrm>
          <a:prstGeom prst="rect">
            <a:avLst/>
          </a:prstGeom>
        </p:spPr>
        <p:txBody>
          <a:bodyPr vert="horz" wrap="square" lIns="0" tIns="0" rIns="0" bIns="0" anchor="t" anchorCtr="0" compatLnSpc="1">
            <a:spAutoFit/>
          </a:bodyPr>
          <a:lstStyle>
            <a:lvl1pPr marL="0" marR="0" lvl="0" indent="0" algn="l" defTabSz="914400" rtl="0" eaLnBrk="1" fontAlgn="auto" hangingPunct="1">
              <a:lnSpc>
                <a:spcPct val="100000"/>
              </a:lnSpc>
              <a:spcBef>
                <a:spcPts val="0"/>
              </a:spcBef>
              <a:spcAft>
                <a:spcPts val="0"/>
              </a:spcAft>
              <a:buNone/>
              <a:tabLst/>
              <a:defRPr lang="en-US" sz="1800" b="0" i="0" u="none" strike="noStrike" kern="1200" cap="none" spc="0" baseline="0">
                <a:solidFill>
                  <a:srgbClr val="898B8E"/>
                </a:solidFill>
                <a:uFillTx/>
                <a:latin typeface="HelveticaNeueLT Std Lt"/>
              </a:defRPr>
            </a:lvl1pPr>
          </a:lstStyle>
          <a:p>
            <a:pPr>
              <a:defRPr/>
            </a:pPr>
            <a:fld id="{439E8959-2212-4B40-9511-2DD9064A10B2}" type="datetime1">
              <a:rPr lang="en-US"/>
              <a:pPr>
                <a:defRPr/>
              </a:pPr>
              <a:t>2/8/2024</a:t>
            </a:fld>
            <a:endParaRPr/>
          </a:p>
        </p:txBody>
      </p:sp>
      <p:sp>
        <p:nvSpPr>
          <p:cNvPr id="8" name="Holder 4">
            <a:extLst>
              <a:ext uri="{FF2B5EF4-FFF2-40B4-BE49-F238E27FC236}">
                <a16:creationId xmlns:a16="http://schemas.microsoft.com/office/drawing/2014/main" id="{E9467DA9-C2D9-116A-EFC7-14B627E4E731}"/>
              </a:ext>
            </a:extLst>
          </p:cNvPr>
          <p:cNvSpPr txBox="1">
            <a:spLocks noGrp="1"/>
          </p:cNvSpPr>
          <p:nvPr>
            <p:ph type="sldNum" sz="quarter" idx="12"/>
          </p:nvPr>
        </p:nvSpPr>
        <p:spPr>
          <a:xfrm>
            <a:off x="11474450" y="6496050"/>
            <a:ext cx="203200" cy="153988"/>
          </a:xfrm>
          <a:prstGeom prst="rect">
            <a:avLst/>
          </a:prstGeom>
        </p:spPr>
        <p:txBody>
          <a:bodyPr vert="horz" wrap="square" lIns="0" tIns="0" rIns="0" bIns="0" numCol="1" anchor="t" anchorCtr="0" compatLnSpc="1">
            <a:prstTxWarp prst="textNoShape">
              <a:avLst/>
            </a:prstTxWarp>
            <a:spAutoFit/>
          </a:bodyPr>
          <a:lstStyle>
            <a:lvl1pPr marL="38100" eaLnBrk="1" hangingPunct="1">
              <a:spcBef>
                <a:spcPts val="13"/>
              </a:spcBef>
              <a:defRPr sz="900" smtClean="0">
                <a:solidFill>
                  <a:srgbClr val="051C2C"/>
                </a:solidFill>
                <a:latin typeface="Arial MT"/>
                <a:ea typeface="Arial MT"/>
                <a:cs typeface="Arial MT"/>
              </a:defRPr>
            </a:lvl1pPr>
          </a:lstStyle>
          <a:p>
            <a:pPr>
              <a:defRPr/>
            </a:pPr>
            <a:fld id="{4ADFB41F-E51E-4B2F-B139-46210B934F75}" type="slidenum">
              <a:rPr lang="en-US" altLang="en-US"/>
              <a:pPr>
                <a:defRPr/>
              </a:pPr>
              <a:t>‹#›</a:t>
            </a:fld>
            <a:endParaRPr lang="en-US" altLang="en-US"/>
          </a:p>
        </p:txBody>
      </p:sp>
    </p:spTree>
    <p:extLst>
      <p:ext uri="{BB962C8B-B14F-4D97-AF65-F5344CB8AC3E}">
        <p14:creationId xmlns:p14="http://schemas.microsoft.com/office/powerpoint/2010/main" val="2238444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713931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t" anchorCtr="0" compatLnSpc="1">
            <a:normAutofit/>
          </a:bodyPr>
          <a:lstStyle>
            <a:lvl1pPr marL="0" marR="0" lvl="0" indent="0" fontAlgn="auto">
              <a:spcBef>
                <a:spcPts val="0"/>
              </a:spcBef>
              <a:spcAft>
                <a:spcPts val="0"/>
              </a:spcAft>
              <a:tabLst/>
              <a:defRPr lang="en-US" b="0" i="0" u="none" strike="noStrike" cap="none" spc="0" baseline="0">
                <a:solidFill>
                  <a:srgbClr val="222F50"/>
                </a:solidFill>
                <a:uFillTx/>
                <a:latin typeface="HelveticaNeueLT Std Med"/>
              </a:defRPr>
            </a:lvl1pPr>
          </a:lstStyle>
          <a:p>
            <a:pPr lvl="0"/>
            <a:r>
              <a:rPr lang="en-US"/>
              <a:t>Click to edit Master title style</a:t>
            </a:r>
          </a:p>
        </p:txBody>
      </p:sp>
      <p:sp>
        <p:nvSpPr>
          <p:cNvPr id="3" name="Content Placeholder 2"/>
          <p:cNvSpPr txBox="1">
            <a:spLocks noGrp="1"/>
          </p:cNvSpPr>
          <p:nvPr>
            <p:ph sz="half" idx="1"/>
          </p:nvPr>
        </p:nvSpPr>
        <p:spPr>
          <a:xfrm>
            <a:off x="838203" y="1825627"/>
            <a:ext cx="5181603" cy="4351336"/>
          </a:xfrm>
          <a:prstGeom prst="rect">
            <a:avLst/>
          </a:prstGeom>
          <a:noFill/>
          <a:ln>
            <a:noFill/>
          </a:ln>
        </p:spPr>
        <p:txBody>
          <a:bodyPr vert="horz" wrap="square" lIns="91440" tIns="45720" rIns="91440" bIns="45720" anchor="t" anchorCtr="0" compatLnSpc="1">
            <a:normAutofit/>
          </a:bodyPr>
          <a:lstStyle>
            <a:lvl1pPr marR="0" lvl="0" fontAlgn="auto">
              <a:spcAft>
                <a:spcPts val="0"/>
              </a:spcAft>
              <a:buSzPct val="100000"/>
              <a:buFont typeface="Arial" pitchFamily="34"/>
              <a:tabLst/>
              <a:defRPr lang="en-US" b="0" i="0" u="none" strike="noStrike" cap="none" spc="0" baseline="0">
                <a:solidFill>
                  <a:srgbClr val="8A9DCD"/>
                </a:solidFill>
                <a:uFillTx/>
                <a:latin typeface="HelveticaNeueLT Std Lt"/>
              </a:defRPr>
            </a:lvl1pPr>
            <a:lvl2pPr marR="0" lvl="1" fontAlgn="auto">
              <a:spcAft>
                <a:spcPts val="0"/>
              </a:spcAft>
              <a:buSzPct val="100000"/>
              <a:buFont typeface="Arial" pitchFamily="34"/>
              <a:tabLst/>
              <a:defRPr lang="en-US" b="0" i="0" u="none" strike="noStrike" cap="none" spc="0" baseline="0">
                <a:solidFill>
                  <a:srgbClr val="8A9DCD"/>
                </a:solidFill>
                <a:uFillTx/>
                <a:latin typeface="HelveticaNeueLT Std Lt"/>
              </a:defRPr>
            </a:lvl2pPr>
            <a:lvl3pPr marR="0" lvl="2" fontAlgn="auto">
              <a:spcAft>
                <a:spcPts val="0"/>
              </a:spcAft>
              <a:buSzPct val="100000"/>
              <a:buFont typeface="Arial" pitchFamily="34"/>
              <a:tabLst/>
              <a:defRPr lang="en-US" b="0" i="0" u="none" strike="noStrike" cap="none" spc="0" baseline="0">
                <a:solidFill>
                  <a:srgbClr val="8A9DCD"/>
                </a:solidFill>
                <a:uFillTx/>
                <a:latin typeface="HelveticaNeueLT Std Lt"/>
              </a:defRPr>
            </a:lvl3pPr>
            <a:lvl4pPr marR="0" lvl="3" fontAlgn="auto">
              <a:spcAft>
                <a:spcPts val="0"/>
              </a:spcAft>
              <a:buSzPct val="100000"/>
              <a:buFont typeface="Arial" pitchFamily="34"/>
              <a:tabLst/>
              <a:defRPr lang="en-US" b="0" i="0" u="none" strike="noStrike" cap="none" spc="0" baseline="0">
                <a:solidFill>
                  <a:srgbClr val="8A9DCD"/>
                </a:solidFill>
                <a:uFillTx/>
                <a:latin typeface="HelveticaNeueLT Std Lt"/>
              </a:defRPr>
            </a:lvl4pPr>
            <a:lvl5pPr marR="0" lvl="4" fontAlgn="auto">
              <a:spcAft>
                <a:spcPts val="0"/>
              </a:spcAft>
              <a:buSzPct val="100000"/>
              <a:buFont typeface="Arial" pitchFamily="34"/>
              <a:tabLst/>
              <a:defRPr lang="en-US" b="0" i="0" u="none" strike="noStrike" cap="none" spc="0" baseline="0">
                <a:solidFill>
                  <a:srgbClr val="8A9DCD"/>
                </a:solidFill>
                <a:uFillTx/>
                <a:latin typeface="HelveticaNeueLT Std 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sz="half" idx="2"/>
          </p:nvPr>
        </p:nvSpPr>
        <p:spPr>
          <a:xfrm>
            <a:off x="6172200" y="1825627"/>
            <a:ext cx="5181603" cy="4351336"/>
          </a:xfrm>
          <a:prstGeom prst="rect">
            <a:avLst/>
          </a:prstGeom>
          <a:noFill/>
          <a:ln>
            <a:noFill/>
          </a:ln>
        </p:spPr>
        <p:txBody>
          <a:bodyPr vert="horz" wrap="square" lIns="91440" tIns="45720" rIns="91440" bIns="45720" anchor="t" anchorCtr="0" compatLnSpc="1">
            <a:normAutofit/>
          </a:bodyPr>
          <a:lstStyle>
            <a:lvl1pPr marR="0" lvl="0" fontAlgn="auto">
              <a:spcAft>
                <a:spcPts val="0"/>
              </a:spcAft>
              <a:buSzPct val="100000"/>
              <a:buFont typeface="Arial" pitchFamily="34"/>
              <a:tabLst/>
              <a:defRPr lang="en-US" b="0" i="0" u="none" strike="noStrike" cap="none" spc="0" baseline="0">
                <a:solidFill>
                  <a:srgbClr val="8A9DCD"/>
                </a:solidFill>
                <a:uFillTx/>
                <a:latin typeface="HelveticaNeueLT Std Lt"/>
              </a:defRPr>
            </a:lvl1pPr>
            <a:lvl2pPr marR="0" lvl="1" fontAlgn="auto">
              <a:spcAft>
                <a:spcPts val="0"/>
              </a:spcAft>
              <a:buSzPct val="100000"/>
              <a:buFont typeface="Arial" pitchFamily="34"/>
              <a:tabLst/>
              <a:defRPr lang="en-US" b="0" i="0" u="none" strike="noStrike" cap="none" spc="0" baseline="0">
                <a:solidFill>
                  <a:srgbClr val="8A9DCD"/>
                </a:solidFill>
                <a:uFillTx/>
                <a:latin typeface="HelveticaNeueLT Std Lt"/>
              </a:defRPr>
            </a:lvl2pPr>
            <a:lvl3pPr marR="0" lvl="2" fontAlgn="auto">
              <a:spcAft>
                <a:spcPts val="0"/>
              </a:spcAft>
              <a:buSzPct val="100000"/>
              <a:buFont typeface="Arial" pitchFamily="34"/>
              <a:tabLst/>
              <a:defRPr lang="en-US" b="0" i="0" u="none" strike="noStrike" cap="none" spc="0" baseline="0">
                <a:solidFill>
                  <a:srgbClr val="8A9DCD"/>
                </a:solidFill>
                <a:uFillTx/>
                <a:latin typeface="HelveticaNeueLT Std Lt"/>
              </a:defRPr>
            </a:lvl3pPr>
            <a:lvl4pPr marR="0" lvl="3" fontAlgn="auto">
              <a:spcAft>
                <a:spcPts val="0"/>
              </a:spcAft>
              <a:buSzPct val="100000"/>
              <a:buFont typeface="Arial" pitchFamily="34"/>
              <a:tabLst/>
              <a:defRPr lang="en-US" b="0" i="0" u="none" strike="noStrike" cap="none" spc="0" baseline="0">
                <a:solidFill>
                  <a:srgbClr val="8A9DCD"/>
                </a:solidFill>
                <a:uFillTx/>
                <a:latin typeface="HelveticaNeueLT Std Lt"/>
              </a:defRPr>
            </a:lvl4pPr>
            <a:lvl5pPr marR="0" lvl="4" fontAlgn="auto">
              <a:spcAft>
                <a:spcPts val="0"/>
              </a:spcAft>
              <a:buSzPct val="100000"/>
              <a:buFont typeface="Arial" pitchFamily="34"/>
              <a:tabLst/>
              <a:defRPr lang="en-US" b="0" i="0" u="none" strike="noStrike" cap="none" spc="0" baseline="0">
                <a:solidFill>
                  <a:srgbClr val="8A9DCD"/>
                </a:solidFill>
                <a:uFillTx/>
                <a:latin typeface="HelveticaNeueLT Std 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6F1317-93C5-1E8D-A798-D0E7AADB7752}"/>
              </a:ext>
            </a:extLst>
          </p:cNvPr>
          <p:cNvSpPr txBox="1">
            <a:spLocks noGrp="1"/>
          </p:cNvSpPr>
          <p:nvPr>
            <p:ph type="dt" sz="quarter" idx="10"/>
          </p:nvPr>
        </p:nvSpPr>
        <p:spPr>
          <a:xfrm>
            <a:off x="838200" y="6356350"/>
            <a:ext cx="2743200" cy="365125"/>
          </a:xfrm>
          <a:prstGeom prst="rect">
            <a:avLst/>
          </a:prstGeom>
        </p:spPr>
        <p:txBody>
          <a:bodyPr vert="horz" wrap="square" lIns="91440" tIns="45720" rIns="91440" bIns="45720" anchor="t" anchorCtr="0" compatLnSpc="1">
            <a:normAutofit/>
          </a:bodyPr>
          <a:lstStyle>
            <a:lvl1pPr marL="0" marR="0" lvl="0" indent="0" algn="l" defTabSz="914400" rtl="0" eaLnBrk="1" fontAlgn="auto" hangingPunct="1">
              <a:lnSpc>
                <a:spcPct val="100000"/>
              </a:lnSpc>
              <a:spcBef>
                <a:spcPts val="0"/>
              </a:spcBef>
              <a:spcAft>
                <a:spcPts val="0"/>
              </a:spcAft>
              <a:buNone/>
              <a:tabLst/>
              <a:defRPr lang="en-US" sz="1800" b="0" i="0" u="none" strike="noStrike" kern="1200" cap="none" spc="0" baseline="0">
                <a:solidFill>
                  <a:srgbClr val="051C2C"/>
                </a:solidFill>
                <a:uFillTx/>
                <a:latin typeface="HelveticaNeueLT Std Lt"/>
              </a:defRPr>
            </a:lvl1pPr>
          </a:lstStyle>
          <a:p>
            <a:pPr>
              <a:defRPr/>
            </a:pPr>
            <a:fld id="{1F4B3B9C-92CA-4947-A88B-458349C42197}" type="datetime1">
              <a:rPr lang="en-US"/>
              <a:pPr>
                <a:defRPr/>
              </a:pPr>
              <a:t>2/8/2024</a:t>
            </a:fld>
            <a:endParaRPr/>
          </a:p>
        </p:txBody>
      </p:sp>
      <p:sp>
        <p:nvSpPr>
          <p:cNvPr id="6" name="Footer Placeholder 5">
            <a:extLst>
              <a:ext uri="{FF2B5EF4-FFF2-40B4-BE49-F238E27FC236}">
                <a16:creationId xmlns:a16="http://schemas.microsoft.com/office/drawing/2014/main" id="{796D31D0-D821-E877-8B84-F64FC2A253CA}"/>
              </a:ext>
            </a:extLst>
          </p:cNvPr>
          <p:cNvSpPr txBox="1">
            <a:spLocks noGrp="1"/>
          </p:cNvSpPr>
          <p:nvPr>
            <p:ph type="ftr" sz="quarter" idx="11"/>
          </p:nvPr>
        </p:nvSpPr>
        <p:spPr>
          <a:xfrm>
            <a:off x="4038600" y="6356350"/>
            <a:ext cx="4114800" cy="365125"/>
          </a:xfrm>
          <a:prstGeom prst="rect">
            <a:avLst/>
          </a:prstGeom>
        </p:spPr>
        <p:txBody>
          <a:bodyPr vert="horz" wrap="square" lIns="91440" tIns="45720" rIns="91440" bIns="45720" anchor="t" anchorCtr="0" compatLnSpc="1">
            <a:normAutofit/>
          </a:bodyPr>
          <a:lstStyle>
            <a:lvl1pPr marL="0" marR="0" lvl="0" indent="0" algn="l" defTabSz="914400" rtl="0" eaLnBrk="1" fontAlgn="auto" hangingPunct="1">
              <a:lnSpc>
                <a:spcPct val="100000"/>
              </a:lnSpc>
              <a:spcBef>
                <a:spcPts val="0"/>
              </a:spcBef>
              <a:spcAft>
                <a:spcPts val="0"/>
              </a:spcAft>
              <a:buNone/>
              <a:tabLst/>
              <a:defRPr lang="en-US" sz="1800" b="0" i="0" u="none" strike="noStrike" kern="1200" cap="none" spc="0" baseline="0">
                <a:solidFill>
                  <a:srgbClr val="051C2C"/>
                </a:solidFill>
                <a:uFillTx/>
                <a:latin typeface="HelveticaNeueLT Std Lt"/>
              </a:defRPr>
            </a:lvl1pPr>
          </a:lstStyle>
          <a:p>
            <a:pPr>
              <a:defRPr/>
            </a:pPr>
            <a:r>
              <a:t>Department of Administration</a:t>
            </a:r>
          </a:p>
        </p:txBody>
      </p:sp>
      <p:sp>
        <p:nvSpPr>
          <p:cNvPr id="7" name="Slide Number Placeholder 6">
            <a:extLst>
              <a:ext uri="{FF2B5EF4-FFF2-40B4-BE49-F238E27FC236}">
                <a16:creationId xmlns:a16="http://schemas.microsoft.com/office/drawing/2014/main" id="{A1515C2B-3206-CA8B-6A49-A47657295510}"/>
              </a:ext>
            </a:extLst>
          </p:cNvPr>
          <p:cNvSpPr txBox="1">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normAutofit/>
          </a:bodyPr>
          <a:lstStyle>
            <a:lvl1pPr eaLnBrk="1" hangingPunct="1">
              <a:defRPr smtClean="0">
                <a:solidFill>
                  <a:srgbClr val="051C2C"/>
                </a:solidFill>
                <a:latin typeface="HelveticaNeueLT Std Lt"/>
              </a:defRPr>
            </a:lvl1pPr>
          </a:lstStyle>
          <a:p>
            <a:pPr>
              <a:defRPr/>
            </a:pPr>
            <a:fld id="{51342401-969B-4069-9AAD-4D0E6696C695}" type="slidenum">
              <a:rPr lang="en-US" altLang="en-US"/>
              <a:pPr>
                <a:defRPr/>
              </a:pPr>
              <a:t>‹#›</a:t>
            </a:fld>
            <a:endParaRPr lang="en-US" altLang="en-US"/>
          </a:p>
        </p:txBody>
      </p:sp>
    </p:spTree>
    <p:extLst>
      <p:ext uri="{BB962C8B-B14F-4D97-AF65-F5344CB8AC3E}">
        <p14:creationId xmlns:p14="http://schemas.microsoft.com/office/powerpoint/2010/main" val="3032615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4" y="365129"/>
            <a:ext cx="10515600" cy="1325559"/>
          </a:xfrm>
          <a:prstGeom prst="rect">
            <a:avLst/>
          </a:prstGeom>
          <a:noFill/>
          <a:ln>
            <a:noFill/>
          </a:ln>
        </p:spPr>
        <p:txBody>
          <a:bodyPr vert="horz" wrap="square" lIns="91440" tIns="45720" rIns="91440" bIns="45720" anchor="t" anchorCtr="0" compatLnSpc="1">
            <a:normAutofit/>
          </a:bodyPr>
          <a:lstStyle>
            <a:lvl1pPr marL="0" marR="0" lvl="0" indent="0" fontAlgn="auto">
              <a:spcBef>
                <a:spcPts val="0"/>
              </a:spcBef>
              <a:spcAft>
                <a:spcPts val="0"/>
              </a:spcAft>
              <a:tabLst/>
              <a:defRPr lang="en-US" b="0" i="0" u="none" strike="noStrike" cap="none" spc="0" baseline="0">
                <a:solidFill>
                  <a:srgbClr val="222F50"/>
                </a:solidFill>
                <a:uFillTx/>
                <a:latin typeface="HelveticaNeueLT Std Med"/>
              </a:defRPr>
            </a:lvl1pPr>
          </a:lstStyle>
          <a:p>
            <a:pPr lvl="0"/>
            <a:r>
              <a:rPr lang="en-US"/>
              <a:t>Click to edit Master title style</a:t>
            </a:r>
          </a:p>
        </p:txBody>
      </p:sp>
      <p:sp>
        <p:nvSpPr>
          <p:cNvPr id="3" name="Text Placeholder 2"/>
          <p:cNvSpPr txBox="1">
            <a:spLocks noGrp="1"/>
          </p:cNvSpPr>
          <p:nvPr>
            <p:ph type="body" idx="1"/>
          </p:nvPr>
        </p:nvSpPr>
        <p:spPr>
          <a:xfrm>
            <a:off x="839784" y="1681160"/>
            <a:ext cx="5157782" cy="823910"/>
          </a:xfrm>
          <a:prstGeom prst="rect">
            <a:avLst/>
          </a:prstGeom>
          <a:noFill/>
          <a:ln>
            <a:noFill/>
          </a:ln>
        </p:spPr>
        <p:txBody>
          <a:bodyPr vert="horz" wrap="square" lIns="91440" tIns="45720" rIns="91440" bIns="45720" anchor="b" anchorCtr="0" compatLnSpc="1">
            <a:normAutofit/>
          </a:bodyPr>
          <a:lstStyle>
            <a:lvl1pPr marL="0" marR="0" lvl="0" indent="0" fontAlgn="auto">
              <a:spcAft>
                <a:spcPts val="0"/>
              </a:spcAft>
              <a:buNone/>
              <a:tabLst/>
              <a:defRPr lang="en-US" sz="2400" b="1" i="0" u="none" strike="noStrike" cap="none" spc="0" baseline="0">
                <a:solidFill>
                  <a:srgbClr val="8A9DCD"/>
                </a:solidFill>
                <a:uFillTx/>
                <a:latin typeface="HelveticaNeueLT Std Lt"/>
              </a:defRPr>
            </a:lvl1pPr>
          </a:lstStyle>
          <a:p>
            <a:pPr lvl="0"/>
            <a:r>
              <a:rPr lang="en-US"/>
              <a:t>Click to edit Master text styles</a:t>
            </a:r>
          </a:p>
        </p:txBody>
      </p:sp>
      <p:sp>
        <p:nvSpPr>
          <p:cNvPr id="4" name="Content Placeholder 3"/>
          <p:cNvSpPr txBox="1">
            <a:spLocks noGrp="1"/>
          </p:cNvSpPr>
          <p:nvPr>
            <p:ph sz="half" idx="2"/>
          </p:nvPr>
        </p:nvSpPr>
        <p:spPr>
          <a:xfrm>
            <a:off x="839784" y="2505071"/>
            <a:ext cx="5157782" cy="3684583"/>
          </a:xfrm>
          <a:prstGeom prst="rect">
            <a:avLst/>
          </a:prstGeom>
          <a:noFill/>
          <a:ln>
            <a:noFill/>
          </a:ln>
        </p:spPr>
        <p:txBody>
          <a:bodyPr vert="horz" wrap="square" lIns="91440" tIns="45720" rIns="91440" bIns="45720" anchor="t" anchorCtr="0" compatLnSpc="1">
            <a:normAutofit/>
          </a:bodyPr>
          <a:lstStyle>
            <a:lvl1pPr marR="0" lvl="0" fontAlgn="auto">
              <a:spcAft>
                <a:spcPts val="0"/>
              </a:spcAft>
              <a:buSzPct val="100000"/>
              <a:buFont typeface="Arial" pitchFamily="34"/>
              <a:tabLst/>
              <a:defRPr lang="en-US" b="0" i="0" u="none" strike="noStrike" cap="none" spc="0" baseline="0">
                <a:solidFill>
                  <a:srgbClr val="8A9DCD"/>
                </a:solidFill>
                <a:uFillTx/>
                <a:latin typeface="HelveticaNeueLT Std Lt"/>
              </a:defRPr>
            </a:lvl1pPr>
            <a:lvl2pPr marR="0" lvl="1" fontAlgn="auto">
              <a:spcAft>
                <a:spcPts val="0"/>
              </a:spcAft>
              <a:buSzPct val="100000"/>
              <a:buFont typeface="Arial" pitchFamily="34"/>
              <a:tabLst/>
              <a:defRPr lang="en-US" b="0" i="0" u="none" strike="noStrike" cap="none" spc="0" baseline="0">
                <a:solidFill>
                  <a:srgbClr val="8A9DCD"/>
                </a:solidFill>
                <a:uFillTx/>
                <a:latin typeface="HelveticaNeueLT Std Lt"/>
              </a:defRPr>
            </a:lvl2pPr>
            <a:lvl3pPr marR="0" lvl="2" fontAlgn="auto">
              <a:spcAft>
                <a:spcPts val="0"/>
              </a:spcAft>
              <a:buSzPct val="100000"/>
              <a:buFont typeface="Arial" pitchFamily="34"/>
              <a:tabLst/>
              <a:defRPr lang="en-US" b="0" i="0" u="none" strike="noStrike" cap="none" spc="0" baseline="0">
                <a:solidFill>
                  <a:srgbClr val="8A9DCD"/>
                </a:solidFill>
                <a:uFillTx/>
                <a:latin typeface="HelveticaNeueLT Std Lt"/>
              </a:defRPr>
            </a:lvl3pPr>
            <a:lvl4pPr marR="0" lvl="3" fontAlgn="auto">
              <a:spcAft>
                <a:spcPts val="0"/>
              </a:spcAft>
              <a:buSzPct val="100000"/>
              <a:buFont typeface="Arial" pitchFamily="34"/>
              <a:tabLst/>
              <a:defRPr lang="en-US" b="0" i="0" u="none" strike="noStrike" cap="none" spc="0" baseline="0">
                <a:solidFill>
                  <a:srgbClr val="8A9DCD"/>
                </a:solidFill>
                <a:uFillTx/>
                <a:latin typeface="HelveticaNeueLT Std Lt"/>
              </a:defRPr>
            </a:lvl4pPr>
            <a:lvl5pPr marR="0" lvl="4" fontAlgn="auto">
              <a:spcAft>
                <a:spcPts val="0"/>
              </a:spcAft>
              <a:buSzPct val="100000"/>
              <a:buFont typeface="Arial" pitchFamily="34"/>
              <a:tabLst/>
              <a:defRPr lang="en-US" b="0" i="0" u="none" strike="noStrike" cap="none" spc="0" baseline="0">
                <a:solidFill>
                  <a:srgbClr val="8A9DCD"/>
                </a:solidFill>
                <a:uFillTx/>
                <a:latin typeface="HelveticaNeueLT Std 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sz="quarter" idx="3"/>
          </p:nvPr>
        </p:nvSpPr>
        <p:spPr>
          <a:xfrm>
            <a:off x="6172200" y="1681160"/>
            <a:ext cx="5183184" cy="823910"/>
          </a:xfrm>
          <a:prstGeom prst="rect">
            <a:avLst/>
          </a:prstGeom>
          <a:noFill/>
          <a:ln>
            <a:noFill/>
          </a:ln>
        </p:spPr>
        <p:txBody>
          <a:bodyPr vert="horz" wrap="square" lIns="91440" tIns="45720" rIns="91440" bIns="45720" anchor="b" anchorCtr="0" compatLnSpc="1">
            <a:normAutofit/>
          </a:bodyPr>
          <a:lstStyle>
            <a:lvl1pPr marL="0" marR="0" lvl="0" indent="0" fontAlgn="auto">
              <a:spcAft>
                <a:spcPts val="0"/>
              </a:spcAft>
              <a:buNone/>
              <a:tabLst/>
              <a:defRPr lang="en-US" sz="2400" b="1" i="0" u="none" strike="noStrike" cap="none" spc="0" baseline="0">
                <a:solidFill>
                  <a:srgbClr val="8A9DCD"/>
                </a:solidFill>
                <a:uFillTx/>
                <a:latin typeface="HelveticaNeueLT Std Lt"/>
              </a:defRPr>
            </a:lvl1pPr>
          </a:lstStyle>
          <a:p>
            <a:pPr lvl="0"/>
            <a:r>
              <a:rPr lang="en-US"/>
              <a:t>Click to edit Master text styles</a:t>
            </a:r>
          </a:p>
        </p:txBody>
      </p:sp>
      <p:sp>
        <p:nvSpPr>
          <p:cNvPr id="6" name="Content Placeholder 5"/>
          <p:cNvSpPr txBox="1">
            <a:spLocks noGrp="1"/>
          </p:cNvSpPr>
          <p:nvPr>
            <p:ph sz="quarter" idx="4"/>
          </p:nvPr>
        </p:nvSpPr>
        <p:spPr>
          <a:xfrm>
            <a:off x="6172200" y="2505071"/>
            <a:ext cx="5183184" cy="3684583"/>
          </a:xfrm>
          <a:prstGeom prst="rect">
            <a:avLst/>
          </a:prstGeom>
          <a:noFill/>
          <a:ln>
            <a:noFill/>
          </a:ln>
        </p:spPr>
        <p:txBody>
          <a:bodyPr vert="horz" wrap="square" lIns="91440" tIns="45720" rIns="91440" bIns="45720" anchor="t" anchorCtr="0" compatLnSpc="1">
            <a:normAutofit/>
          </a:bodyPr>
          <a:lstStyle>
            <a:lvl1pPr marR="0" lvl="0" fontAlgn="auto">
              <a:spcAft>
                <a:spcPts val="0"/>
              </a:spcAft>
              <a:buSzPct val="100000"/>
              <a:buFont typeface="Arial" pitchFamily="34"/>
              <a:tabLst/>
              <a:defRPr lang="en-US" b="0" i="0" u="none" strike="noStrike" cap="none" spc="0" baseline="0">
                <a:solidFill>
                  <a:srgbClr val="8A9DCD"/>
                </a:solidFill>
                <a:uFillTx/>
                <a:latin typeface="HelveticaNeueLT Std Lt"/>
              </a:defRPr>
            </a:lvl1pPr>
            <a:lvl2pPr marR="0" lvl="1" fontAlgn="auto">
              <a:spcAft>
                <a:spcPts val="0"/>
              </a:spcAft>
              <a:buSzPct val="100000"/>
              <a:buFont typeface="Arial" pitchFamily="34"/>
              <a:tabLst/>
              <a:defRPr lang="en-US" b="0" i="0" u="none" strike="noStrike" cap="none" spc="0" baseline="0">
                <a:solidFill>
                  <a:srgbClr val="8A9DCD"/>
                </a:solidFill>
                <a:uFillTx/>
                <a:latin typeface="HelveticaNeueLT Std Lt"/>
              </a:defRPr>
            </a:lvl2pPr>
            <a:lvl3pPr marR="0" lvl="2" fontAlgn="auto">
              <a:spcAft>
                <a:spcPts val="0"/>
              </a:spcAft>
              <a:buSzPct val="100000"/>
              <a:buFont typeface="Arial" pitchFamily="34"/>
              <a:tabLst/>
              <a:defRPr lang="en-US" b="0" i="0" u="none" strike="noStrike" cap="none" spc="0" baseline="0">
                <a:solidFill>
                  <a:srgbClr val="8A9DCD"/>
                </a:solidFill>
                <a:uFillTx/>
                <a:latin typeface="HelveticaNeueLT Std Lt"/>
              </a:defRPr>
            </a:lvl3pPr>
            <a:lvl4pPr marR="0" lvl="3" fontAlgn="auto">
              <a:spcAft>
                <a:spcPts val="0"/>
              </a:spcAft>
              <a:buSzPct val="100000"/>
              <a:buFont typeface="Arial" pitchFamily="34"/>
              <a:tabLst/>
              <a:defRPr lang="en-US" b="0" i="0" u="none" strike="noStrike" cap="none" spc="0" baseline="0">
                <a:solidFill>
                  <a:srgbClr val="8A9DCD"/>
                </a:solidFill>
                <a:uFillTx/>
                <a:latin typeface="HelveticaNeueLT Std Lt"/>
              </a:defRPr>
            </a:lvl4pPr>
            <a:lvl5pPr marR="0" lvl="4" fontAlgn="auto">
              <a:spcAft>
                <a:spcPts val="0"/>
              </a:spcAft>
              <a:buSzPct val="100000"/>
              <a:buFont typeface="Arial" pitchFamily="34"/>
              <a:tabLst/>
              <a:defRPr lang="en-US" b="0" i="0" u="none" strike="noStrike" cap="none" spc="0" baseline="0">
                <a:solidFill>
                  <a:srgbClr val="8A9DCD"/>
                </a:solidFill>
                <a:uFillTx/>
                <a:latin typeface="HelveticaNeueLT Std 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7684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t" anchorCtr="0" compatLnSpc="1">
            <a:normAutofit/>
          </a:bodyPr>
          <a:lstStyle>
            <a:lvl1pPr marL="0" marR="0" lvl="0" indent="0" fontAlgn="auto">
              <a:spcBef>
                <a:spcPts val="0"/>
              </a:spcBef>
              <a:spcAft>
                <a:spcPts val="0"/>
              </a:spcAft>
              <a:tabLst/>
              <a:defRPr lang="en-US" b="0" i="0" u="none" strike="noStrike" cap="none" spc="0" baseline="0">
                <a:solidFill>
                  <a:srgbClr val="222F50"/>
                </a:solidFill>
                <a:uFillTx/>
                <a:latin typeface="HelveticaNeueLT Std Med"/>
              </a:defRPr>
            </a:lvl1pPr>
          </a:lstStyle>
          <a:p>
            <a:pPr lvl="0"/>
            <a:r>
              <a:rPr lang="en-US"/>
              <a:t>Click to edit Master title style</a:t>
            </a:r>
          </a:p>
        </p:txBody>
      </p:sp>
      <p:sp>
        <p:nvSpPr>
          <p:cNvPr id="3" name="Date Placeholder 2">
            <a:extLst>
              <a:ext uri="{FF2B5EF4-FFF2-40B4-BE49-F238E27FC236}">
                <a16:creationId xmlns:a16="http://schemas.microsoft.com/office/drawing/2014/main" id="{7AF89ACC-35BB-F51E-BFA0-E0906F9DD8C8}"/>
              </a:ext>
            </a:extLst>
          </p:cNvPr>
          <p:cNvSpPr txBox="1">
            <a:spLocks noGrp="1"/>
          </p:cNvSpPr>
          <p:nvPr>
            <p:ph type="dt" sz="quarter" idx="10"/>
          </p:nvPr>
        </p:nvSpPr>
        <p:spPr>
          <a:xfrm>
            <a:off x="838200" y="6356350"/>
            <a:ext cx="2743200" cy="365125"/>
          </a:xfrm>
          <a:prstGeom prst="rect">
            <a:avLst/>
          </a:prstGeom>
        </p:spPr>
        <p:txBody>
          <a:bodyPr vert="horz" wrap="square" lIns="91440" tIns="45720" rIns="91440" bIns="45720" anchor="t" anchorCtr="0" compatLnSpc="1">
            <a:normAutofit/>
          </a:bodyPr>
          <a:lstStyle>
            <a:lvl1pPr marL="0" marR="0" lvl="0" indent="0" algn="l" defTabSz="914400" rtl="0" eaLnBrk="1" fontAlgn="auto" hangingPunct="1">
              <a:lnSpc>
                <a:spcPct val="100000"/>
              </a:lnSpc>
              <a:spcBef>
                <a:spcPts val="0"/>
              </a:spcBef>
              <a:spcAft>
                <a:spcPts val="0"/>
              </a:spcAft>
              <a:buNone/>
              <a:tabLst/>
              <a:defRPr lang="en-US" sz="1800" b="0" i="0" u="none" strike="noStrike" kern="1200" cap="none" spc="0" baseline="0">
                <a:solidFill>
                  <a:srgbClr val="051C2C"/>
                </a:solidFill>
                <a:uFillTx/>
                <a:latin typeface="HelveticaNeueLT Std Lt"/>
              </a:defRPr>
            </a:lvl1pPr>
          </a:lstStyle>
          <a:p>
            <a:pPr>
              <a:defRPr/>
            </a:pPr>
            <a:fld id="{A349A544-ED56-4F97-8E05-B70B2367512D}" type="datetime1">
              <a:rPr lang="en-US"/>
              <a:pPr>
                <a:defRPr/>
              </a:pPr>
              <a:t>2/8/2024</a:t>
            </a:fld>
            <a:endParaRPr/>
          </a:p>
        </p:txBody>
      </p:sp>
      <p:sp>
        <p:nvSpPr>
          <p:cNvPr id="4" name="Footer Placeholder 3">
            <a:extLst>
              <a:ext uri="{FF2B5EF4-FFF2-40B4-BE49-F238E27FC236}">
                <a16:creationId xmlns:a16="http://schemas.microsoft.com/office/drawing/2014/main" id="{F5FA5A25-3041-DD7E-3A52-F663D8B5637A}"/>
              </a:ext>
            </a:extLst>
          </p:cNvPr>
          <p:cNvSpPr txBox="1">
            <a:spLocks noGrp="1"/>
          </p:cNvSpPr>
          <p:nvPr>
            <p:ph type="ftr" sz="quarter" idx="11"/>
          </p:nvPr>
        </p:nvSpPr>
        <p:spPr>
          <a:xfrm>
            <a:off x="4038600" y="6356350"/>
            <a:ext cx="4114800" cy="365125"/>
          </a:xfrm>
          <a:prstGeom prst="rect">
            <a:avLst/>
          </a:prstGeom>
        </p:spPr>
        <p:txBody>
          <a:bodyPr vert="horz" wrap="square" lIns="91440" tIns="45720" rIns="91440" bIns="45720" anchor="t" anchorCtr="0" compatLnSpc="1">
            <a:normAutofit/>
          </a:bodyPr>
          <a:lstStyle>
            <a:lvl1pPr marL="0" marR="0" lvl="0" indent="0" algn="l" defTabSz="914400" rtl="0" eaLnBrk="1" fontAlgn="auto" hangingPunct="1">
              <a:lnSpc>
                <a:spcPct val="100000"/>
              </a:lnSpc>
              <a:spcBef>
                <a:spcPts val="0"/>
              </a:spcBef>
              <a:spcAft>
                <a:spcPts val="0"/>
              </a:spcAft>
              <a:buNone/>
              <a:tabLst/>
              <a:defRPr lang="en-US" sz="1800" b="0" i="0" u="none" strike="noStrike" kern="1200" cap="none" spc="0" baseline="0">
                <a:solidFill>
                  <a:srgbClr val="051C2C"/>
                </a:solidFill>
                <a:uFillTx/>
                <a:latin typeface="HelveticaNeueLT Std Lt"/>
              </a:defRPr>
            </a:lvl1pPr>
          </a:lstStyle>
          <a:p>
            <a:pPr>
              <a:defRPr/>
            </a:pPr>
            <a:r>
              <a:t>Department of Administration</a:t>
            </a:r>
          </a:p>
        </p:txBody>
      </p:sp>
      <p:sp>
        <p:nvSpPr>
          <p:cNvPr id="5" name="Slide Number Placeholder 4">
            <a:extLst>
              <a:ext uri="{FF2B5EF4-FFF2-40B4-BE49-F238E27FC236}">
                <a16:creationId xmlns:a16="http://schemas.microsoft.com/office/drawing/2014/main" id="{FBAB57E6-9ABA-F7F3-23C8-438B71BAD9AC}"/>
              </a:ext>
            </a:extLst>
          </p:cNvPr>
          <p:cNvSpPr txBox="1">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normAutofit/>
          </a:bodyPr>
          <a:lstStyle>
            <a:lvl1pPr eaLnBrk="1" hangingPunct="1">
              <a:defRPr smtClean="0">
                <a:solidFill>
                  <a:srgbClr val="051C2C"/>
                </a:solidFill>
                <a:latin typeface="HelveticaNeueLT Std Lt"/>
              </a:defRPr>
            </a:lvl1pPr>
          </a:lstStyle>
          <a:p>
            <a:pPr>
              <a:defRPr/>
            </a:pPr>
            <a:fld id="{4EB022ED-5E7E-4151-97CA-D9C7627DCB36}" type="slidenum">
              <a:rPr lang="en-US" altLang="en-US"/>
              <a:pPr>
                <a:defRPr/>
              </a:pPr>
              <a:t>‹#›</a:t>
            </a:fld>
            <a:endParaRPr lang="en-US" altLang="en-US"/>
          </a:p>
        </p:txBody>
      </p:sp>
    </p:spTree>
    <p:extLst>
      <p:ext uri="{BB962C8B-B14F-4D97-AF65-F5344CB8AC3E}">
        <p14:creationId xmlns:p14="http://schemas.microsoft.com/office/powerpoint/2010/main" val="311891326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8B8F5F-A736-B345-4DBC-513E11483293}"/>
              </a:ext>
            </a:extLst>
          </p:cNvPr>
          <p:cNvSpPr txBox="1">
            <a:spLocks noGrp="1"/>
          </p:cNvSpPr>
          <p:nvPr>
            <p:ph type="dt" sz="quarter" idx="10"/>
          </p:nvPr>
        </p:nvSpPr>
        <p:spPr>
          <a:xfrm>
            <a:off x="838200" y="6356350"/>
            <a:ext cx="2743200" cy="365125"/>
          </a:xfrm>
          <a:prstGeom prst="rect">
            <a:avLst/>
          </a:prstGeom>
        </p:spPr>
        <p:txBody>
          <a:bodyPr vert="horz" wrap="square" lIns="91440" tIns="45720" rIns="91440" bIns="45720" anchor="t" anchorCtr="0" compatLnSpc="1">
            <a:normAutofit/>
          </a:bodyPr>
          <a:lstStyle>
            <a:lvl1pPr marL="0" marR="0" lvl="0" indent="0" algn="l" defTabSz="914400" rtl="0" eaLnBrk="1" fontAlgn="auto" hangingPunct="1">
              <a:lnSpc>
                <a:spcPct val="100000"/>
              </a:lnSpc>
              <a:spcBef>
                <a:spcPts val="0"/>
              </a:spcBef>
              <a:spcAft>
                <a:spcPts val="0"/>
              </a:spcAft>
              <a:buNone/>
              <a:tabLst/>
              <a:defRPr lang="en-US" sz="1800" b="0" i="0" u="none" strike="noStrike" kern="1200" cap="none" spc="0" baseline="0">
                <a:solidFill>
                  <a:srgbClr val="051C2C"/>
                </a:solidFill>
                <a:uFillTx/>
                <a:latin typeface="HelveticaNeueLT Std Lt"/>
              </a:defRPr>
            </a:lvl1pPr>
          </a:lstStyle>
          <a:p>
            <a:pPr>
              <a:defRPr/>
            </a:pPr>
            <a:fld id="{C0F6D449-604B-4656-A9EE-6E4B0FD9A3ED}" type="datetime1">
              <a:rPr lang="en-US"/>
              <a:pPr>
                <a:defRPr/>
              </a:pPr>
              <a:t>2/8/2024</a:t>
            </a:fld>
            <a:endParaRPr/>
          </a:p>
        </p:txBody>
      </p:sp>
      <p:sp>
        <p:nvSpPr>
          <p:cNvPr id="3" name="Footer Placeholder 2">
            <a:extLst>
              <a:ext uri="{FF2B5EF4-FFF2-40B4-BE49-F238E27FC236}">
                <a16:creationId xmlns:a16="http://schemas.microsoft.com/office/drawing/2014/main" id="{A5E92F88-2A17-64D1-0F3B-10D641E99E9A}"/>
              </a:ext>
            </a:extLst>
          </p:cNvPr>
          <p:cNvSpPr txBox="1">
            <a:spLocks noGrp="1"/>
          </p:cNvSpPr>
          <p:nvPr>
            <p:ph type="ftr" sz="quarter" idx="11"/>
          </p:nvPr>
        </p:nvSpPr>
        <p:spPr>
          <a:xfrm>
            <a:off x="4038600" y="6356350"/>
            <a:ext cx="4114800" cy="365125"/>
          </a:xfrm>
          <a:prstGeom prst="rect">
            <a:avLst/>
          </a:prstGeom>
        </p:spPr>
        <p:txBody>
          <a:bodyPr vert="horz" wrap="square" lIns="91440" tIns="45720" rIns="91440" bIns="45720" anchor="t" anchorCtr="0" compatLnSpc="1">
            <a:normAutofit/>
          </a:bodyPr>
          <a:lstStyle>
            <a:lvl1pPr marL="0" marR="0" lvl="0" indent="0" algn="l" defTabSz="914400" rtl="0" eaLnBrk="1" fontAlgn="auto" hangingPunct="1">
              <a:lnSpc>
                <a:spcPct val="100000"/>
              </a:lnSpc>
              <a:spcBef>
                <a:spcPts val="0"/>
              </a:spcBef>
              <a:spcAft>
                <a:spcPts val="0"/>
              </a:spcAft>
              <a:buNone/>
              <a:tabLst/>
              <a:defRPr lang="en-US" sz="1800" b="0" i="0" u="none" strike="noStrike" kern="1200" cap="none" spc="0" baseline="0">
                <a:solidFill>
                  <a:srgbClr val="051C2C"/>
                </a:solidFill>
                <a:uFillTx/>
                <a:latin typeface="HelveticaNeueLT Std Lt"/>
              </a:defRPr>
            </a:lvl1pPr>
          </a:lstStyle>
          <a:p>
            <a:pPr>
              <a:defRPr/>
            </a:pPr>
            <a:r>
              <a:t>Department of Administration</a:t>
            </a:r>
          </a:p>
        </p:txBody>
      </p:sp>
      <p:sp>
        <p:nvSpPr>
          <p:cNvPr id="4" name="Slide Number Placeholder 3">
            <a:extLst>
              <a:ext uri="{FF2B5EF4-FFF2-40B4-BE49-F238E27FC236}">
                <a16:creationId xmlns:a16="http://schemas.microsoft.com/office/drawing/2014/main" id="{D6A6DFC8-85D5-31C7-2C95-C3E201E1B10B}"/>
              </a:ext>
            </a:extLst>
          </p:cNvPr>
          <p:cNvSpPr txBox="1">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normAutofit/>
          </a:bodyPr>
          <a:lstStyle>
            <a:lvl1pPr eaLnBrk="1" hangingPunct="1">
              <a:defRPr smtClean="0">
                <a:solidFill>
                  <a:srgbClr val="051C2C"/>
                </a:solidFill>
                <a:latin typeface="HelveticaNeueLT Std Lt"/>
              </a:defRPr>
            </a:lvl1pPr>
          </a:lstStyle>
          <a:p>
            <a:pPr>
              <a:defRPr/>
            </a:pPr>
            <a:fld id="{EC7D8064-8B23-4600-87AF-86B1C51820E4}" type="slidenum">
              <a:rPr lang="en-US" altLang="en-US"/>
              <a:pPr>
                <a:defRPr/>
              </a:pPr>
              <a:t>‹#›</a:t>
            </a:fld>
            <a:endParaRPr lang="en-US" altLang="en-US"/>
          </a:p>
        </p:txBody>
      </p:sp>
    </p:spTree>
    <p:extLst>
      <p:ext uri="{BB962C8B-B14F-4D97-AF65-F5344CB8AC3E}">
        <p14:creationId xmlns:p14="http://schemas.microsoft.com/office/powerpoint/2010/main" val="3511355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4" y="457200"/>
            <a:ext cx="3932240" cy="1600200"/>
          </a:xfrm>
          <a:prstGeom prst="rect">
            <a:avLst/>
          </a:prstGeom>
          <a:noFill/>
          <a:ln>
            <a:noFill/>
          </a:ln>
        </p:spPr>
        <p:txBody>
          <a:bodyPr vert="horz" wrap="square" lIns="91440" tIns="45720" rIns="91440" bIns="45720" anchor="b" anchorCtr="0" compatLnSpc="1">
            <a:normAutofit/>
          </a:bodyPr>
          <a:lstStyle>
            <a:lvl1pPr marL="0" marR="0" lvl="0" indent="0" fontAlgn="auto">
              <a:spcBef>
                <a:spcPts val="0"/>
              </a:spcBef>
              <a:spcAft>
                <a:spcPts val="0"/>
              </a:spcAft>
              <a:tabLst/>
              <a:defRPr lang="en-US" sz="3200" b="0" i="0" u="none" strike="noStrike" cap="none" spc="0" baseline="0">
                <a:solidFill>
                  <a:srgbClr val="222F50"/>
                </a:solidFill>
                <a:uFillTx/>
                <a:latin typeface="HelveticaNeueLT Std Med"/>
              </a:defRPr>
            </a:lvl1pPr>
          </a:lstStyle>
          <a:p>
            <a:pPr lvl="0"/>
            <a:r>
              <a:rPr lang="en-US"/>
              <a:t>Click to edit Master title style</a:t>
            </a:r>
          </a:p>
        </p:txBody>
      </p:sp>
      <p:sp>
        <p:nvSpPr>
          <p:cNvPr id="3" name="Content Placeholder 2"/>
          <p:cNvSpPr txBox="1">
            <a:spLocks noGrp="1"/>
          </p:cNvSpPr>
          <p:nvPr>
            <p:ph idx="1"/>
          </p:nvPr>
        </p:nvSpPr>
        <p:spPr>
          <a:xfrm>
            <a:off x="5183184" y="987423"/>
            <a:ext cx="6172200" cy="4873623"/>
          </a:xfrm>
          <a:prstGeom prst="rect">
            <a:avLst/>
          </a:prstGeom>
          <a:noFill/>
          <a:ln>
            <a:noFill/>
          </a:ln>
        </p:spPr>
        <p:txBody>
          <a:bodyPr vert="horz" wrap="square" lIns="91440" tIns="45720" rIns="91440" bIns="45720" anchor="t" anchorCtr="0" compatLnSpc="1">
            <a:normAutofit/>
          </a:bodyPr>
          <a:lstStyle>
            <a:lvl1pPr marR="0" lvl="0" fontAlgn="auto">
              <a:spcAft>
                <a:spcPts val="0"/>
              </a:spcAft>
              <a:buSzPct val="100000"/>
              <a:buFont typeface="Arial" pitchFamily="34"/>
              <a:tabLst/>
              <a:defRPr lang="en-US" sz="3200" b="0" i="0" u="none" strike="noStrike" cap="none" spc="0" baseline="0">
                <a:solidFill>
                  <a:srgbClr val="8A9DCD"/>
                </a:solidFill>
                <a:uFillTx/>
                <a:latin typeface="HelveticaNeueLT Std Lt"/>
              </a:defRPr>
            </a:lvl1pPr>
            <a:lvl2pPr marR="0" lvl="1" fontAlgn="auto">
              <a:spcAft>
                <a:spcPts val="0"/>
              </a:spcAft>
              <a:buSzPct val="100000"/>
              <a:buFont typeface="Arial" pitchFamily="34"/>
              <a:tabLst/>
              <a:defRPr lang="en-US" sz="2800" b="0" i="0" u="none" strike="noStrike" cap="none" spc="0" baseline="0">
                <a:solidFill>
                  <a:srgbClr val="8A9DCD"/>
                </a:solidFill>
                <a:uFillTx/>
                <a:latin typeface="HelveticaNeueLT Std Lt"/>
              </a:defRPr>
            </a:lvl2pPr>
            <a:lvl3pPr marR="0" lvl="2" fontAlgn="auto">
              <a:spcAft>
                <a:spcPts val="0"/>
              </a:spcAft>
              <a:buSzPct val="100000"/>
              <a:buFont typeface="Arial" pitchFamily="34"/>
              <a:tabLst/>
              <a:defRPr lang="en-US" sz="2400" b="0" i="0" u="none" strike="noStrike" cap="none" spc="0" baseline="0">
                <a:solidFill>
                  <a:srgbClr val="8A9DCD"/>
                </a:solidFill>
                <a:uFillTx/>
                <a:latin typeface="HelveticaNeueLT Std Lt"/>
              </a:defRPr>
            </a:lvl3pPr>
            <a:lvl4pPr marR="0" lvl="3" fontAlgn="auto">
              <a:spcAft>
                <a:spcPts val="0"/>
              </a:spcAft>
              <a:buSzPct val="100000"/>
              <a:buFont typeface="Arial" pitchFamily="34"/>
              <a:tabLst/>
              <a:defRPr lang="en-US" sz="2000" b="0" i="0" u="none" strike="noStrike" cap="none" spc="0" baseline="0">
                <a:solidFill>
                  <a:srgbClr val="8A9DCD"/>
                </a:solidFill>
                <a:uFillTx/>
                <a:latin typeface="HelveticaNeueLT Std Lt"/>
              </a:defRPr>
            </a:lvl4pPr>
            <a:lvl5pPr marR="0" lvl="4" fontAlgn="auto">
              <a:spcAft>
                <a:spcPts val="0"/>
              </a:spcAft>
              <a:buSzPct val="100000"/>
              <a:buFont typeface="Arial" pitchFamily="34"/>
              <a:tabLst/>
              <a:defRPr lang="en-US" sz="2000" b="0" i="0" u="none" strike="noStrike" cap="none" spc="0" baseline="0">
                <a:solidFill>
                  <a:srgbClr val="8A9DCD"/>
                </a:solidFill>
                <a:uFillTx/>
                <a:latin typeface="HelveticaNeueLT Std 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sz="half" idx="2"/>
          </p:nvPr>
        </p:nvSpPr>
        <p:spPr>
          <a:xfrm>
            <a:off x="839784" y="2057400"/>
            <a:ext cx="3932240" cy="3811584"/>
          </a:xfrm>
          <a:prstGeom prst="rect">
            <a:avLst/>
          </a:prstGeom>
          <a:noFill/>
          <a:ln>
            <a:noFill/>
          </a:ln>
        </p:spPr>
        <p:txBody>
          <a:bodyPr vert="horz" wrap="square" lIns="91440" tIns="45720" rIns="91440" bIns="45720" anchor="t" anchorCtr="0" compatLnSpc="1">
            <a:normAutofit/>
          </a:bodyPr>
          <a:lstStyle>
            <a:lvl1pPr marL="0" marR="0" lvl="0" indent="0" fontAlgn="auto">
              <a:spcAft>
                <a:spcPts val="0"/>
              </a:spcAft>
              <a:buNone/>
              <a:tabLst/>
              <a:defRPr lang="en-US" sz="1600" b="0" i="0" u="none" strike="noStrike" cap="none" spc="0" baseline="0">
                <a:solidFill>
                  <a:srgbClr val="8A9DCD"/>
                </a:solidFill>
                <a:uFillTx/>
                <a:latin typeface="HelveticaNeueLT Std Lt"/>
              </a:defRPr>
            </a:lvl1pPr>
          </a:lstStyle>
          <a:p>
            <a:pPr lvl="0"/>
            <a:r>
              <a:rPr lang="en-US"/>
              <a:t>Click to edit Master text styles</a:t>
            </a:r>
          </a:p>
        </p:txBody>
      </p:sp>
      <p:sp>
        <p:nvSpPr>
          <p:cNvPr id="5" name="Date Placeholder 4">
            <a:extLst>
              <a:ext uri="{FF2B5EF4-FFF2-40B4-BE49-F238E27FC236}">
                <a16:creationId xmlns:a16="http://schemas.microsoft.com/office/drawing/2014/main" id="{94563D57-0BCE-D5FC-BBFC-AC1CB516B631}"/>
              </a:ext>
            </a:extLst>
          </p:cNvPr>
          <p:cNvSpPr txBox="1">
            <a:spLocks noGrp="1"/>
          </p:cNvSpPr>
          <p:nvPr>
            <p:ph type="dt" sz="quarter" idx="10"/>
          </p:nvPr>
        </p:nvSpPr>
        <p:spPr>
          <a:xfrm>
            <a:off x="838200" y="6356350"/>
            <a:ext cx="2743200" cy="365125"/>
          </a:xfrm>
          <a:prstGeom prst="rect">
            <a:avLst/>
          </a:prstGeom>
        </p:spPr>
        <p:txBody>
          <a:bodyPr vert="horz" wrap="square" lIns="91440" tIns="45720" rIns="91440" bIns="45720" anchor="t" anchorCtr="0" compatLnSpc="1">
            <a:normAutofit/>
          </a:bodyPr>
          <a:lstStyle>
            <a:lvl1pPr marL="0" marR="0" lvl="0" indent="0" algn="l" defTabSz="914400" rtl="0" eaLnBrk="1" fontAlgn="auto" hangingPunct="1">
              <a:lnSpc>
                <a:spcPct val="100000"/>
              </a:lnSpc>
              <a:spcBef>
                <a:spcPts val="0"/>
              </a:spcBef>
              <a:spcAft>
                <a:spcPts val="0"/>
              </a:spcAft>
              <a:buNone/>
              <a:tabLst/>
              <a:defRPr lang="en-US" sz="1800" b="0" i="0" u="none" strike="noStrike" kern="1200" cap="none" spc="0" baseline="0">
                <a:solidFill>
                  <a:srgbClr val="051C2C"/>
                </a:solidFill>
                <a:uFillTx/>
                <a:latin typeface="HelveticaNeueLT Std Lt"/>
              </a:defRPr>
            </a:lvl1pPr>
          </a:lstStyle>
          <a:p>
            <a:pPr>
              <a:defRPr/>
            </a:pPr>
            <a:fld id="{11E41113-5680-4342-955B-21B9979AA2DA}" type="datetime1">
              <a:rPr lang="en-US"/>
              <a:pPr>
                <a:defRPr/>
              </a:pPr>
              <a:t>2/8/2024</a:t>
            </a:fld>
            <a:endParaRPr/>
          </a:p>
        </p:txBody>
      </p:sp>
      <p:sp>
        <p:nvSpPr>
          <p:cNvPr id="6" name="Footer Placeholder 5">
            <a:extLst>
              <a:ext uri="{FF2B5EF4-FFF2-40B4-BE49-F238E27FC236}">
                <a16:creationId xmlns:a16="http://schemas.microsoft.com/office/drawing/2014/main" id="{70853445-2BB1-DB91-400B-7782033C43E5}"/>
              </a:ext>
            </a:extLst>
          </p:cNvPr>
          <p:cNvSpPr txBox="1">
            <a:spLocks noGrp="1"/>
          </p:cNvSpPr>
          <p:nvPr>
            <p:ph type="ftr" sz="quarter" idx="11"/>
          </p:nvPr>
        </p:nvSpPr>
        <p:spPr>
          <a:xfrm>
            <a:off x="4038600" y="6356350"/>
            <a:ext cx="4114800" cy="365125"/>
          </a:xfrm>
          <a:prstGeom prst="rect">
            <a:avLst/>
          </a:prstGeom>
        </p:spPr>
        <p:txBody>
          <a:bodyPr vert="horz" wrap="square" lIns="91440" tIns="45720" rIns="91440" bIns="45720" anchor="t" anchorCtr="0" compatLnSpc="1">
            <a:normAutofit/>
          </a:bodyPr>
          <a:lstStyle>
            <a:lvl1pPr marL="0" marR="0" lvl="0" indent="0" algn="l" defTabSz="914400" rtl="0" eaLnBrk="1" fontAlgn="auto" hangingPunct="1">
              <a:lnSpc>
                <a:spcPct val="100000"/>
              </a:lnSpc>
              <a:spcBef>
                <a:spcPts val="0"/>
              </a:spcBef>
              <a:spcAft>
                <a:spcPts val="0"/>
              </a:spcAft>
              <a:buNone/>
              <a:tabLst/>
              <a:defRPr lang="en-US" sz="1800" b="0" i="0" u="none" strike="noStrike" kern="1200" cap="none" spc="0" baseline="0">
                <a:solidFill>
                  <a:srgbClr val="051C2C"/>
                </a:solidFill>
                <a:uFillTx/>
                <a:latin typeface="HelveticaNeueLT Std Lt"/>
              </a:defRPr>
            </a:lvl1pPr>
          </a:lstStyle>
          <a:p>
            <a:pPr>
              <a:defRPr/>
            </a:pPr>
            <a:r>
              <a:t>Department of Administration</a:t>
            </a:r>
          </a:p>
        </p:txBody>
      </p:sp>
      <p:sp>
        <p:nvSpPr>
          <p:cNvPr id="7" name="Slide Number Placeholder 6">
            <a:extLst>
              <a:ext uri="{FF2B5EF4-FFF2-40B4-BE49-F238E27FC236}">
                <a16:creationId xmlns:a16="http://schemas.microsoft.com/office/drawing/2014/main" id="{ED39E9CB-7A99-71F5-68F2-03595D653D4A}"/>
              </a:ext>
            </a:extLst>
          </p:cNvPr>
          <p:cNvSpPr txBox="1">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normAutofit/>
          </a:bodyPr>
          <a:lstStyle>
            <a:lvl1pPr eaLnBrk="1" hangingPunct="1">
              <a:defRPr smtClean="0">
                <a:solidFill>
                  <a:srgbClr val="051C2C"/>
                </a:solidFill>
                <a:latin typeface="HelveticaNeueLT Std Lt"/>
              </a:defRPr>
            </a:lvl1pPr>
          </a:lstStyle>
          <a:p>
            <a:pPr>
              <a:defRPr/>
            </a:pPr>
            <a:fld id="{0F9A3C3E-402D-4ADA-A709-9C23061D80B1}" type="slidenum">
              <a:rPr lang="en-US" altLang="en-US"/>
              <a:pPr>
                <a:defRPr/>
              </a:pPr>
              <a:t>‹#›</a:t>
            </a:fld>
            <a:endParaRPr lang="en-US" altLang="en-US"/>
          </a:p>
        </p:txBody>
      </p:sp>
    </p:spTree>
    <p:extLst>
      <p:ext uri="{BB962C8B-B14F-4D97-AF65-F5344CB8AC3E}">
        <p14:creationId xmlns:p14="http://schemas.microsoft.com/office/powerpoint/2010/main" val="4201703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73" r:id="rId1"/>
    <p:sldLayoutId id="2147483780" r:id="rId2"/>
    <p:sldLayoutId id="2147483781" r:id="rId3"/>
    <p:sldLayoutId id="2147483774" r:id="rId4"/>
    <p:sldLayoutId id="2147483782" r:id="rId5"/>
    <p:sldLayoutId id="2147483775" r:id="rId6"/>
    <p:sldLayoutId id="2147483783" r:id="rId7"/>
    <p:sldLayoutId id="2147483784" r:id="rId8"/>
    <p:sldLayoutId id="2147483785" r:id="rId9"/>
    <p:sldLayoutId id="2147483786" r:id="rId10"/>
    <p:sldLayoutId id="2147483787" r:id="rId11"/>
    <p:sldLayoutId id="2147483788" r:id="rId12"/>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bg object 16">
            <a:extLst>
              <a:ext uri="{FF2B5EF4-FFF2-40B4-BE49-F238E27FC236}">
                <a16:creationId xmlns:a16="http://schemas.microsoft.com/office/drawing/2014/main" id="{0AC00674-9FF2-BECC-9F4F-BA98C64A2A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906125" y="171450"/>
            <a:ext cx="731838"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Holder 2">
            <a:extLst>
              <a:ext uri="{FF2B5EF4-FFF2-40B4-BE49-F238E27FC236}">
                <a16:creationId xmlns:a16="http://schemas.microsoft.com/office/drawing/2014/main" id="{AB9A8247-7636-8C68-C63D-89C0FB6E4ADB}"/>
              </a:ext>
            </a:extLst>
          </p:cNvPr>
          <p:cNvSpPr txBox="1">
            <a:spLocks noGrp="1" noChangeArrowheads="1"/>
          </p:cNvSpPr>
          <p:nvPr>
            <p:ph type="title"/>
          </p:nvPr>
        </p:nvSpPr>
        <p:spPr bwMode="auto">
          <a:xfrm>
            <a:off x="541338" y="120650"/>
            <a:ext cx="1022667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a:p>
        </p:txBody>
      </p:sp>
      <p:sp>
        <p:nvSpPr>
          <p:cNvPr id="1028" name="Holder 3">
            <a:extLst>
              <a:ext uri="{FF2B5EF4-FFF2-40B4-BE49-F238E27FC236}">
                <a16:creationId xmlns:a16="http://schemas.microsoft.com/office/drawing/2014/main" id="{1469B63C-12A7-57EA-97D7-383418920257}"/>
              </a:ext>
            </a:extLst>
          </p:cNvPr>
          <p:cNvSpPr txBox="1">
            <a:spLocks noGrp="1" noChangeArrowheads="1"/>
          </p:cNvSpPr>
          <p:nvPr>
            <p:ph type="body" idx="1"/>
          </p:nvPr>
        </p:nvSpPr>
        <p:spPr bwMode="auto">
          <a:xfrm>
            <a:off x="554038" y="1468438"/>
            <a:ext cx="11066462"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Holder 4">
            <a:extLst>
              <a:ext uri="{FF2B5EF4-FFF2-40B4-BE49-F238E27FC236}">
                <a16:creationId xmlns:a16="http://schemas.microsoft.com/office/drawing/2014/main" id="{AAA6BFB6-8D52-BBB5-9C87-2E1F984DBE0A}"/>
              </a:ext>
            </a:extLst>
          </p:cNvPr>
          <p:cNvSpPr txBox="1">
            <a:spLocks noGrp="1"/>
          </p:cNvSpPr>
          <p:nvPr>
            <p:ph type="ftr" sz="quarter" idx="3"/>
          </p:nvPr>
        </p:nvSpPr>
        <p:spPr>
          <a:xfrm>
            <a:off x="4144963" y="6378575"/>
            <a:ext cx="3902075" cy="342900"/>
          </a:xfrm>
          <a:prstGeom prst="rect">
            <a:avLst/>
          </a:prstGeom>
          <a:noFill/>
          <a:ln>
            <a:noFill/>
          </a:ln>
        </p:spPr>
        <p:txBody>
          <a:bodyPr vert="horz" wrap="square" lIns="0" tIns="0" rIns="0" bIns="0" anchor="t" anchorCtr="1" compatLnSpc="1">
            <a:spAutoFit/>
          </a:bodyPr>
          <a:lstStyle>
            <a:lvl1pPr marL="0" marR="0" lvl="0" indent="0" algn="ctr" defTabSz="914400" rtl="0" eaLnBrk="1" fontAlgn="auto" hangingPunct="1">
              <a:lnSpc>
                <a:spcPct val="100000"/>
              </a:lnSpc>
              <a:spcBef>
                <a:spcPts val="0"/>
              </a:spcBef>
              <a:spcAft>
                <a:spcPts val="0"/>
              </a:spcAft>
              <a:buNone/>
              <a:tabLst/>
              <a:defRPr lang="en-US" sz="1800" b="0" i="0" u="none" strike="noStrike" kern="1200" cap="none" spc="0" baseline="0">
                <a:solidFill>
                  <a:srgbClr val="898989"/>
                </a:solidFill>
                <a:uFillTx/>
                <a:latin typeface="Calibri"/>
              </a:defRPr>
            </a:lvl1pPr>
          </a:lstStyle>
          <a:p>
            <a:pPr>
              <a:defRPr/>
            </a:pPr>
            <a:endParaRPr/>
          </a:p>
        </p:txBody>
      </p:sp>
      <p:sp>
        <p:nvSpPr>
          <p:cNvPr id="6" name="Holder 5">
            <a:extLst>
              <a:ext uri="{FF2B5EF4-FFF2-40B4-BE49-F238E27FC236}">
                <a16:creationId xmlns:a16="http://schemas.microsoft.com/office/drawing/2014/main" id="{8A4A2E8C-E75D-7FEE-1ED5-7B0751642CA6}"/>
              </a:ext>
            </a:extLst>
          </p:cNvPr>
          <p:cNvSpPr txBox="1">
            <a:spLocks noGrp="1"/>
          </p:cNvSpPr>
          <p:nvPr>
            <p:ph type="dt" sz="half" idx="2"/>
          </p:nvPr>
        </p:nvSpPr>
        <p:spPr>
          <a:xfrm>
            <a:off x="609600" y="6378575"/>
            <a:ext cx="2803525" cy="342900"/>
          </a:xfrm>
          <a:prstGeom prst="rect">
            <a:avLst/>
          </a:prstGeom>
          <a:noFill/>
          <a:ln>
            <a:noFill/>
          </a:ln>
        </p:spPr>
        <p:txBody>
          <a:bodyPr vert="horz" wrap="square" lIns="0" tIns="0" rIns="0" bIns="0" anchor="t" anchorCtr="0" compatLnSpc="1">
            <a:spAutoFit/>
          </a:bodyPr>
          <a:lstStyle>
            <a:lvl1pPr marL="0" marR="0" lvl="0" indent="0" algn="l" defTabSz="914400" rtl="0" eaLnBrk="1" fontAlgn="auto" hangingPunct="1">
              <a:lnSpc>
                <a:spcPct val="100000"/>
              </a:lnSpc>
              <a:spcBef>
                <a:spcPts val="0"/>
              </a:spcBef>
              <a:spcAft>
                <a:spcPts val="0"/>
              </a:spcAft>
              <a:buNone/>
              <a:tabLst/>
              <a:defRPr lang="en-US" sz="1800" b="0" i="0" u="none" strike="noStrike" kern="1200" cap="none" spc="0" baseline="0">
                <a:solidFill>
                  <a:srgbClr val="898989"/>
                </a:solidFill>
                <a:uFillTx/>
                <a:latin typeface="Calibri"/>
              </a:defRPr>
            </a:lvl1pPr>
          </a:lstStyle>
          <a:p>
            <a:pPr>
              <a:defRPr/>
            </a:pPr>
            <a:fld id="{26AB21A4-C334-4556-8842-E8ECBE115721}" type="datetime1">
              <a:rPr lang="en-US"/>
              <a:pPr>
                <a:defRPr/>
              </a:pPr>
              <a:t>2/8/2024</a:t>
            </a:fld>
            <a:endParaRPr/>
          </a:p>
        </p:txBody>
      </p:sp>
      <p:sp>
        <p:nvSpPr>
          <p:cNvPr id="7" name="Holder 6">
            <a:extLst>
              <a:ext uri="{FF2B5EF4-FFF2-40B4-BE49-F238E27FC236}">
                <a16:creationId xmlns:a16="http://schemas.microsoft.com/office/drawing/2014/main" id="{F6898629-2E89-AE54-69C5-DC5763AD53DC}"/>
              </a:ext>
            </a:extLst>
          </p:cNvPr>
          <p:cNvSpPr txBox="1">
            <a:spLocks noGrp="1"/>
          </p:cNvSpPr>
          <p:nvPr>
            <p:ph type="sldNum" sz="quarter" idx="4"/>
          </p:nvPr>
        </p:nvSpPr>
        <p:spPr>
          <a:xfrm>
            <a:off x="11474450" y="6496050"/>
            <a:ext cx="203200" cy="153988"/>
          </a:xfrm>
          <a:prstGeom prst="rect">
            <a:avLst/>
          </a:prstGeom>
          <a:noFill/>
          <a:ln>
            <a:noFill/>
          </a:ln>
        </p:spPr>
        <p:txBody>
          <a:bodyPr vert="horz" wrap="square" lIns="0" tIns="0" rIns="0" bIns="0" numCol="1" anchor="t" anchorCtr="0" compatLnSpc="1">
            <a:prstTxWarp prst="textNoShape">
              <a:avLst/>
            </a:prstTxWarp>
            <a:spAutoFit/>
          </a:bodyPr>
          <a:lstStyle>
            <a:lvl1pPr marL="38100" eaLnBrk="1" hangingPunct="1">
              <a:spcBef>
                <a:spcPts val="13"/>
              </a:spcBef>
              <a:defRPr sz="900" smtClean="0">
                <a:solidFill>
                  <a:srgbClr val="000000"/>
                </a:solidFill>
                <a:latin typeface="Arial MT"/>
                <a:ea typeface="Arial MT"/>
                <a:cs typeface="Arial MT"/>
              </a:defRPr>
            </a:lvl1pPr>
          </a:lstStyle>
          <a:p>
            <a:pPr>
              <a:defRPr/>
            </a:pPr>
            <a:fld id="{DC7FD428-2010-4214-ABD3-B34C338652F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transition spd="slow"/>
  <p:txStyles>
    <p:titleStyle>
      <a:lvl1pPr algn="ctr" rtl="0" eaLnBrk="0" fontAlgn="base" hangingPunct="0">
        <a:spcBef>
          <a:spcPct val="0"/>
        </a:spcBef>
        <a:spcAft>
          <a:spcPct val="0"/>
        </a:spcAft>
        <a:defRPr lang="en-US" sz="2500" b="1">
          <a:solidFill>
            <a:srgbClr val="041C2C"/>
          </a:solidFill>
          <a:latin typeface="Arial"/>
          <a:cs typeface="Arial"/>
        </a:defRPr>
      </a:lvl1pPr>
      <a:lvl2pPr algn="ctr" rtl="0" eaLnBrk="0" fontAlgn="base" hangingPunct="0">
        <a:spcBef>
          <a:spcPct val="0"/>
        </a:spcBef>
        <a:spcAft>
          <a:spcPct val="0"/>
        </a:spcAft>
        <a:defRPr sz="2500" b="1">
          <a:solidFill>
            <a:srgbClr val="041C2C"/>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2500" b="1">
          <a:solidFill>
            <a:srgbClr val="041C2C"/>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2500" b="1">
          <a:solidFill>
            <a:srgbClr val="041C2C"/>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2500" b="1">
          <a:solidFill>
            <a:srgbClr val="041C2C"/>
          </a:solidFill>
          <a:latin typeface="Arial" panose="020B0604020202020204" pitchFamily="34" charset="0"/>
          <a:cs typeface="Arial" panose="020B0604020202020204" pitchFamily="34" charset="0"/>
        </a:defRPr>
      </a:lvl5pPr>
      <a:lvl6pPr marL="457200" algn="ctr" rtl="0" eaLnBrk="0" fontAlgn="base">
        <a:spcBef>
          <a:spcPct val="0"/>
        </a:spcBef>
        <a:spcAft>
          <a:spcPct val="0"/>
        </a:spcAft>
        <a:defRPr sz="2500" b="1">
          <a:solidFill>
            <a:srgbClr val="041C2C"/>
          </a:solidFill>
          <a:latin typeface="Arial" panose="020B0604020202020204" pitchFamily="34" charset="0"/>
          <a:cs typeface="Arial" panose="020B0604020202020204" pitchFamily="34" charset="0"/>
        </a:defRPr>
      </a:lvl6pPr>
      <a:lvl7pPr marL="914400" algn="ctr" rtl="0" eaLnBrk="0" fontAlgn="base">
        <a:spcBef>
          <a:spcPct val="0"/>
        </a:spcBef>
        <a:spcAft>
          <a:spcPct val="0"/>
        </a:spcAft>
        <a:defRPr sz="2500" b="1">
          <a:solidFill>
            <a:srgbClr val="041C2C"/>
          </a:solidFill>
          <a:latin typeface="Arial" panose="020B0604020202020204" pitchFamily="34" charset="0"/>
          <a:cs typeface="Arial" panose="020B0604020202020204" pitchFamily="34" charset="0"/>
        </a:defRPr>
      </a:lvl7pPr>
      <a:lvl8pPr marL="1371600" algn="ctr" rtl="0" eaLnBrk="0" fontAlgn="base">
        <a:spcBef>
          <a:spcPct val="0"/>
        </a:spcBef>
        <a:spcAft>
          <a:spcPct val="0"/>
        </a:spcAft>
        <a:defRPr sz="2500" b="1">
          <a:solidFill>
            <a:srgbClr val="041C2C"/>
          </a:solidFill>
          <a:latin typeface="Arial" panose="020B0604020202020204" pitchFamily="34" charset="0"/>
          <a:cs typeface="Arial" panose="020B0604020202020204" pitchFamily="34" charset="0"/>
        </a:defRPr>
      </a:lvl8pPr>
      <a:lvl9pPr marL="1828800" algn="ctr" rtl="0" eaLnBrk="0" fontAlgn="base">
        <a:spcBef>
          <a:spcPct val="0"/>
        </a:spcBef>
        <a:spcAft>
          <a:spcPct val="0"/>
        </a:spcAft>
        <a:defRPr sz="2500" b="1">
          <a:solidFill>
            <a:srgbClr val="041C2C"/>
          </a:solidFill>
          <a:latin typeface="Arial" panose="020B0604020202020204" pitchFamily="34" charset="0"/>
          <a:cs typeface="Arial" panose="020B0604020202020204" pitchFamily="34" charset="0"/>
        </a:defRPr>
      </a:lvl9pPr>
    </p:titleStyle>
    <p:bodyStyle>
      <a:lvl1pPr algn="l" rtl="0" eaLnBrk="0" fontAlgn="base" hangingPunct="0">
        <a:spcBef>
          <a:spcPct val="0"/>
        </a:spcBef>
        <a:spcAft>
          <a:spcPct val="0"/>
        </a:spcAft>
        <a:defRPr lang="en-US">
          <a:solidFill>
            <a:srgbClr val="000000"/>
          </a:solidFill>
          <a:latin typeface="Calibri"/>
        </a:defRPr>
      </a:lvl1pPr>
      <a:lvl2pPr marL="685800" lvl="1" indent="-228600" algn="l" rtl="0" eaLnBrk="0" fontAlgn="base" hangingPunct="0">
        <a:lnSpc>
          <a:spcPct val="90000"/>
        </a:lnSpc>
        <a:spcBef>
          <a:spcPts val="500"/>
        </a:spcBef>
        <a:spcAft>
          <a:spcPct val="0"/>
        </a:spcAft>
        <a:buSzPct val="100000"/>
        <a:buFont typeface="Arial" panose="020B0604020202020204" pitchFamily="34" charset="0"/>
        <a:buChar char="•"/>
        <a:defRPr lang="en-US" sz="2400" kern="1200">
          <a:solidFill>
            <a:srgbClr val="000000"/>
          </a:solidFill>
          <a:latin typeface="Calibri"/>
        </a:defRPr>
      </a:lvl2pPr>
      <a:lvl3pPr marL="1143000" lvl="2" indent="-228600" algn="l" rtl="0" eaLnBrk="0" fontAlgn="base" hangingPunct="0">
        <a:lnSpc>
          <a:spcPct val="90000"/>
        </a:lnSpc>
        <a:spcBef>
          <a:spcPts val="500"/>
        </a:spcBef>
        <a:spcAft>
          <a:spcPct val="0"/>
        </a:spcAft>
        <a:buSzPct val="100000"/>
        <a:buFont typeface="Arial" panose="020B0604020202020204" pitchFamily="34" charset="0"/>
        <a:buChar char="•"/>
        <a:defRPr lang="en-US" sz="2000" kern="1200">
          <a:solidFill>
            <a:srgbClr val="000000"/>
          </a:solidFill>
          <a:latin typeface="Calibri"/>
        </a:defRPr>
      </a:lvl3pPr>
      <a:lvl4pPr marL="1600200" lvl="3" indent="-228600" algn="l" rtl="0" eaLnBrk="0" fontAlgn="base" hangingPunct="0">
        <a:lnSpc>
          <a:spcPct val="90000"/>
        </a:lnSpc>
        <a:spcBef>
          <a:spcPts val="500"/>
        </a:spcBef>
        <a:spcAft>
          <a:spcPct val="0"/>
        </a:spcAft>
        <a:buSzPct val="100000"/>
        <a:buFont typeface="Arial" panose="020B0604020202020204" pitchFamily="34" charset="0"/>
        <a:buChar char="•"/>
        <a:defRPr lang="en-US" kern="1200">
          <a:solidFill>
            <a:srgbClr val="000000"/>
          </a:solidFill>
          <a:latin typeface="Calibri"/>
        </a:defRPr>
      </a:lvl4pPr>
      <a:lvl5pPr marL="2057400" lvl="4" indent="-228600" algn="l" rtl="0" eaLnBrk="0" fontAlgn="base" hangingPunct="0">
        <a:lnSpc>
          <a:spcPct val="90000"/>
        </a:lnSpc>
        <a:spcBef>
          <a:spcPts val="500"/>
        </a:spcBef>
        <a:spcAft>
          <a:spcPct val="0"/>
        </a:spcAft>
        <a:buSzPct val="100000"/>
        <a:buFont typeface="Arial" panose="020B0604020202020204" pitchFamily="34" charset="0"/>
        <a:buChar char="•"/>
        <a:defRPr lang="en-US" kern="1200">
          <a:solidFill>
            <a:srgbClr val="000000"/>
          </a:solidFill>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broadbandusa.ntia.gov/funding-programs/policies-waivers/BEAD-Letter-of-Credit-Waiver" TargetMode="Externa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mailto:hmills@ctcnet.us" TargetMode="External"/><Relationship Id="rId2" Type="http://schemas.openxmlformats.org/officeDocument/2006/relationships/hyperlink" Target="mailto:maria.jackson2@mt.gov" TargetMode="Externa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mailto:rebecca.fairchild-lewis@summitllc.us"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chrome-extension:/efaidnbmnnnibpcajpcglclefindmkaj/https:/connectmt.mt.gov/_files/2023.11.10_BEAD-Initial-Proposal-Volume-II_POST.pdf" TargetMode="External"/><Relationship Id="rId7" Type="http://schemas.openxmlformats.org/officeDocument/2006/relationships/image" Target="../media/image19.png"/><Relationship Id="rId2" Type="http://schemas.openxmlformats.org/officeDocument/2006/relationships/hyperlink" Target="http://chrome-extension:/efaidnbmnnnibpcajpcglclefindmkaj/https:/broadbandusa.ntia.doc.gov/sites/default/files/2022-05/BEAD%20NOFO.pdf" TargetMode="Externa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7.png"/><Relationship Id="rId4" Type="http://schemas.openxmlformats.org/officeDocument/2006/relationships/hyperlink" Target="https://www.fcc.gov/auction/904"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connectmt.mt.gov/IIJA/Funding" TargetMode="External"/><Relationship Id="rId7" Type="http://schemas.openxmlformats.org/officeDocument/2006/relationships/image" Target="../media/image7.png"/><Relationship Id="rId2" Type="http://schemas.openxmlformats.org/officeDocument/2006/relationships/hyperlink" Target="https://connectmt.mt.gov/" TargetMode="External"/><Relationship Id="rId1" Type="http://schemas.openxmlformats.org/officeDocument/2006/relationships/slideLayout" Target="../slideLayouts/slideLayout7.xml"/><Relationship Id="rId6" Type="http://schemas.openxmlformats.org/officeDocument/2006/relationships/hyperlink" Target="mailto:maria.jackson2@mt.gov" TargetMode="External"/><Relationship Id="rId5" Type="http://schemas.openxmlformats.org/officeDocument/2006/relationships/hyperlink" Target="mailto:ConnectMTTechAssistance@mt.gov" TargetMode="External"/><Relationship Id="rId4" Type="http://schemas.openxmlformats.org/officeDocument/2006/relationships/hyperlink" Target="https://connectmt.mt.gov/IIJA/FAQ"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name="Slide91">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E259E401-8649-C17D-4EFC-4464B5DFAEBC}"/>
              </a:ext>
            </a:extLst>
          </p:cNvPr>
          <p:cNvSpPr txBox="1"/>
          <p:nvPr/>
        </p:nvSpPr>
        <p:spPr>
          <a:xfrm>
            <a:off x="901700" y="5973763"/>
            <a:ext cx="2798763" cy="290512"/>
          </a:xfrm>
          <a:prstGeom prst="rect">
            <a:avLst/>
          </a:prstGeom>
          <a:noFill/>
          <a:ln cap="flat">
            <a:noFill/>
          </a:ln>
        </p:spPr>
        <p:txBody>
          <a:bodyPr lIns="0" tIns="12701" rIns="0" bIns="0" anchor="t">
            <a:spAutoFit/>
          </a:bodyPr>
          <a:lstStyle/>
          <a:p>
            <a:pPr marL="12700" eaLnBrk="1" fontAlgn="auto" hangingPunct="1">
              <a:spcBef>
                <a:spcPts val="100"/>
              </a:spcBef>
              <a:spcAft>
                <a:spcPts val="0"/>
              </a:spcAft>
              <a:defRPr sz="1800" b="0" i="0" u="none" strike="noStrike" kern="0" cap="none" spc="0" baseline="0">
                <a:solidFill>
                  <a:srgbClr val="000000"/>
                </a:solidFill>
                <a:uFillTx/>
              </a:defRPr>
            </a:pPr>
            <a:r>
              <a:rPr lang="en-US" kern="0" dirty="0">
                <a:solidFill>
                  <a:srgbClr val="000000"/>
                </a:solidFill>
                <a:latin typeface="HelveticaNeueLT Std Lt"/>
                <a:cs typeface="Arial"/>
              </a:rPr>
              <a:t>February 08,</a:t>
            </a:r>
            <a:r>
              <a:rPr lang="en-US" kern="0" spc="-55" dirty="0">
                <a:solidFill>
                  <a:srgbClr val="000000"/>
                </a:solidFill>
                <a:latin typeface="HelveticaNeueLT Std Lt"/>
                <a:cs typeface="Arial"/>
              </a:rPr>
              <a:t> </a:t>
            </a:r>
            <a:r>
              <a:rPr lang="en-US" kern="0" dirty="0">
                <a:solidFill>
                  <a:srgbClr val="000000"/>
                </a:solidFill>
                <a:latin typeface="HelveticaNeueLT Std Lt"/>
                <a:cs typeface="Arial"/>
              </a:rPr>
              <a:t>2024</a:t>
            </a:r>
          </a:p>
        </p:txBody>
      </p:sp>
      <p:sp>
        <p:nvSpPr>
          <p:cNvPr id="20483" name="object 3">
            <a:extLst>
              <a:ext uri="{FF2B5EF4-FFF2-40B4-BE49-F238E27FC236}">
                <a16:creationId xmlns:a16="http://schemas.microsoft.com/office/drawing/2014/main" id="{39B3747C-B40B-65B7-6E9E-C793D9D3E562}"/>
              </a:ext>
            </a:extLst>
          </p:cNvPr>
          <p:cNvSpPr txBox="1">
            <a:spLocks noChangeArrowheads="1"/>
          </p:cNvSpPr>
          <p:nvPr/>
        </p:nvSpPr>
        <p:spPr bwMode="auto">
          <a:xfrm>
            <a:off x="642938" y="4430713"/>
            <a:ext cx="11455400" cy="125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1" rIns="0" bIns="0" anchor="t">
            <a:spAutoFit/>
          </a:bodyPr>
          <a:lstStyle>
            <a:lvl1pPr marL="12700">
              <a:defRPr>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eaLnBrk="1" hangingPunct="1">
              <a:spcBef>
                <a:spcPts val="100"/>
              </a:spcBef>
            </a:pPr>
            <a:r>
              <a:rPr lang="en-US" altLang="en-US" sz="4000" b="1" dirty="0">
                <a:solidFill>
                  <a:srgbClr val="041C2C"/>
                </a:solidFill>
                <a:latin typeface="HelveticaNeueLT Std Lt"/>
                <a:cs typeface="Calibri"/>
              </a:rPr>
              <a:t>MONTANA BEAD PREQUALIFICATION </a:t>
            </a:r>
          </a:p>
          <a:p>
            <a:pPr eaLnBrk="1" hangingPunct="1">
              <a:spcBef>
                <a:spcPts val="100"/>
              </a:spcBef>
            </a:pPr>
            <a:r>
              <a:rPr lang="en-US" altLang="en-US" sz="4000" b="1" dirty="0">
                <a:solidFill>
                  <a:srgbClr val="041C2C"/>
                </a:solidFill>
                <a:latin typeface="HelveticaNeueLT Std Lt"/>
                <a:cs typeface="Calibri"/>
              </a:rPr>
              <a:t>Deep Dive</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6BA6326-7D98-8848-0878-4F6D640DD3AC}"/>
              </a:ext>
            </a:extLst>
          </p:cNvPr>
          <p:cNvSpPr txBox="1">
            <a:spLocks/>
          </p:cNvSpPr>
          <p:nvPr/>
        </p:nvSpPr>
        <p:spPr>
          <a:xfrm>
            <a:off x="838203" y="365129"/>
            <a:ext cx="10515600" cy="1325559"/>
          </a:xfrm>
          <a:prstGeom prst="rect">
            <a:avLst/>
          </a:prstGeom>
        </p:spPr>
        <p:txBody>
          <a:bodyPr lIns="91440" tIns="45720" rIns="91440" bIns="45720" anchor="t">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4000" b="1">
                <a:latin typeface="HelveticaNeueLT Std Lt"/>
              </a:rPr>
              <a:t>FINANCIAL REQUIREMENTS</a:t>
            </a:r>
          </a:p>
        </p:txBody>
      </p:sp>
      <p:cxnSp>
        <p:nvCxnSpPr>
          <p:cNvPr id="5" name="Straight Connector 4">
            <a:extLst>
              <a:ext uri="{FF2B5EF4-FFF2-40B4-BE49-F238E27FC236}">
                <a16:creationId xmlns:a16="http://schemas.microsoft.com/office/drawing/2014/main" id="{D333CA9B-C19E-2F02-F431-EAE5CF95F773}"/>
              </a:ext>
            </a:extLst>
          </p:cNvPr>
          <p:cNvCxnSpPr>
            <a:cxnSpLocks/>
          </p:cNvCxnSpPr>
          <p:nvPr/>
        </p:nvCxnSpPr>
        <p:spPr>
          <a:xfrm>
            <a:off x="895873" y="951474"/>
            <a:ext cx="10953568" cy="39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D729B41-191C-160F-D566-CDD4401CC610}"/>
              </a:ext>
            </a:extLst>
          </p:cNvPr>
          <p:cNvSpPr txBox="1"/>
          <p:nvPr/>
        </p:nvSpPr>
        <p:spPr>
          <a:xfrm>
            <a:off x="835659" y="1478280"/>
            <a:ext cx="8405159"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000" b="1" dirty="0">
                <a:solidFill>
                  <a:srgbClr val="051C2C"/>
                </a:solidFill>
                <a:latin typeface="HelveticaNeueLT Std Lt"/>
                <a:cs typeface="Arial"/>
              </a:rPr>
              <a:t>Executive Authority for Financial Capability</a:t>
            </a:r>
          </a:p>
          <a:p>
            <a:pPr marL="742950" lvl="1" indent="-285750">
              <a:buFont typeface="Courier New" panose="02070309020205020404" pitchFamily="49" charset="0"/>
              <a:buChar char="o"/>
            </a:pPr>
            <a:r>
              <a:rPr lang="en-US" dirty="0">
                <a:solidFill>
                  <a:srgbClr val="051C2C"/>
                </a:solidFill>
                <a:latin typeface="HelveticaNeueLT Std Lt"/>
                <a:cs typeface="Arial"/>
              </a:rPr>
              <a:t>Be prepared to provide a statement signed by an </a:t>
            </a:r>
            <a:r>
              <a:rPr lang="en-US" dirty="0">
                <a:solidFill>
                  <a:srgbClr val="051C2C"/>
                </a:solidFill>
                <a:latin typeface="HelveticaNeueLT Std Lt"/>
                <a:ea typeface="Calibri"/>
                <a:cs typeface="Calibri"/>
              </a:rPr>
              <a:t>Authorized Organizational Representative that </a:t>
            </a:r>
            <a:r>
              <a:rPr lang="en-US" dirty="0">
                <a:solidFill>
                  <a:srgbClr val="051C2C"/>
                </a:solidFill>
                <a:latin typeface="HelveticaNeueLT Std Lt"/>
                <a:cs typeface="Arial"/>
              </a:rPr>
              <a:t>certifies that the organization meets the minimum financial qualifications of the BEAD program.</a:t>
            </a:r>
            <a:endParaRPr lang="en-US" dirty="0">
              <a:solidFill>
                <a:srgbClr val="000000"/>
              </a:solidFill>
              <a:latin typeface="HelveticaNeueLT Std Lt"/>
              <a:cs typeface="Arial"/>
            </a:endParaRPr>
          </a:p>
          <a:p>
            <a:pPr marL="742950" lvl="1" indent="-285750">
              <a:buFont typeface="Courier New" panose="02070309020205020404" pitchFamily="49" charset="0"/>
              <a:buChar char="o"/>
            </a:pPr>
            <a:r>
              <a:rPr lang="en-US" dirty="0">
                <a:solidFill>
                  <a:srgbClr val="051C2C"/>
                </a:solidFill>
                <a:latin typeface="HelveticaNeueLT Std Lt"/>
                <a:cs typeface="Arial"/>
              </a:rPr>
              <a:t>A template will be available for use. </a:t>
            </a:r>
          </a:p>
          <a:p>
            <a:pPr marL="742950" lvl="1" indent="-285750">
              <a:buFont typeface="Arial"/>
              <a:buChar char="•"/>
            </a:pPr>
            <a:endParaRPr lang="en-US" dirty="0">
              <a:solidFill>
                <a:srgbClr val="051C2C"/>
              </a:solidFill>
              <a:latin typeface="HelveticaNeueLT Std Lt"/>
              <a:cs typeface="Arial"/>
            </a:endParaRPr>
          </a:p>
          <a:p>
            <a:pPr marL="285750" indent="-285750">
              <a:buFont typeface="Arial" panose="020B0604020202020204" pitchFamily="34" charset="0"/>
              <a:buChar char="•"/>
            </a:pPr>
            <a:r>
              <a:rPr lang="en-US" sz="2000" b="1" dirty="0">
                <a:solidFill>
                  <a:srgbClr val="051C2C"/>
                </a:solidFill>
                <a:latin typeface="HelveticaNeueLT Std Lt"/>
                <a:cs typeface="Arial"/>
              </a:rPr>
              <a:t>Letter of Credit</a:t>
            </a:r>
            <a:endParaRPr lang="en-US" sz="2000" b="1" dirty="0">
              <a:solidFill>
                <a:srgbClr val="0000FF"/>
              </a:solidFill>
              <a:latin typeface="HelveticaNeueLT Std Lt"/>
              <a:cs typeface="Arial"/>
            </a:endParaRPr>
          </a:p>
          <a:p>
            <a:pPr marL="742950" lvl="1" indent="-285750">
              <a:buFont typeface="Courier New" panose="02070309020205020404" pitchFamily="49" charset="0"/>
              <a:buChar char="o"/>
            </a:pPr>
            <a:r>
              <a:rPr lang="en-US" dirty="0">
                <a:solidFill>
                  <a:srgbClr val="051C2C"/>
                </a:solidFill>
                <a:latin typeface="HelveticaNeueLT Std Lt"/>
                <a:cs typeface="Arial"/>
              </a:rPr>
              <a:t>Be prepared to provide a statement of how the organization plans to meet the requirements for a letter of credit in alignment with the instructions published by NTIA in the </a:t>
            </a:r>
            <a:r>
              <a:rPr lang="en-US" dirty="0">
                <a:latin typeface="HelveticaNeueLT Std Lt"/>
                <a:cs typeface="Arial"/>
                <a:hlinkClick r:id="rId2"/>
              </a:rPr>
              <a:t>waiver</a:t>
            </a:r>
            <a:r>
              <a:rPr lang="en-US" dirty="0">
                <a:solidFill>
                  <a:srgbClr val="0000FF"/>
                </a:solidFill>
                <a:latin typeface="HelveticaNeueLT Std Lt"/>
                <a:cs typeface="Arial"/>
              </a:rPr>
              <a:t>. </a:t>
            </a:r>
          </a:p>
          <a:p>
            <a:pPr marL="742950" lvl="1" indent="-285750">
              <a:buFont typeface="Arial"/>
              <a:buChar char="•"/>
            </a:pPr>
            <a:endParaRPr lang="en-US" dirty="0">
              <a:latin typeface="HelveticaNeueLT Std Lt"/>
            </a:endParaRPr>
          </a:p>
        </p:txBody>
      </p:sp>
      <p:pic>
        <p:nvPicPr>
          <p:cNvPr id="13" name="Picture 12" descr="A building with a dome&#10;&#10;Description automatically generated">
            <a:extLst>
              <a:ext uri="{FF2B5EF4-FFF2-40B4-BE49-F238E27FC236}">
                <a16:creationId xmlns:a16="http://schemas.microsoft.com/office/drawing/2014/main" id="{52FAF1AF-8D4A-0D58-08C2-A32C229E2E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136" y="6267141"/>
            <a:ext cx="441683" cy="447191"/>
          </a:xfrm>
          <a:prstGeom prst="rect">
            <a:avLst/>
          </a:prstGeom>
        </p:spPr>
      </p:pic>
      <p:sp>
        <p:nvSpPr>
          <p:cNvPr id="15" name="Footer Placeholder 3">
            <a:extLst>
              <a:ext uri="{FF2B5EF4-FFF2-40B4-BE49-F238E27FC236}">
                <a16:creationId xmlns:a16="http://schemas.microsoft.com/office/drawing/2014/main" id="{6BFB7755-5C6B-8D41-78D9-91EF63D74869}"/>
              </a:ext>
            </a:extLst>
          </p:cNvPr>
          <p:cNvSpPr txBox="1">
            <a:spLocks/>
          </p:cNvSpPr>
          <p:nvPr/>
        </p:nvSpPr>
        <p:spPr>
          <a:xfrm>
            <a:off x="609394" y="6366608"/>
            <a:ext cx="7321550" cy="261172"/>
          </a:xfrm>
          <a:prstGeom prst="rect">
            <a:avLst/>
          </a:prstGeom>
        </p:spPr>
        <p:txBody>
          <a:bodyPr lIns="91440" tIns="45720" rIns="91440" bIns="4572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a:latin typeface="HelveticaNeueLT Std Lt"/>
                <a:cs typeface="Arial"/>
              </a:rPr>
              <a:t>Department of Administration</a:t>
            </a:r>
          </a:p>
        </p:txBody>
      </p:sp>
      <p:sp>
        <p:nvSpPr>
          <p:cNvPr id="17" name="Slide Number Placeholder 4">
            <a:extLst>
              <a:ext uri="{FF2B5EF4-FFF2-40B4-BE49-F238E27FC236}">
                <a16:creationId xmlns:a16="http://schemas.microsoft.com/office/drawing/2014/main" id="{DB7B5307-D1AE-FCC1-04C5-C6AAF40509C8}"/>
              </a:ext>
            </a:extLst>
          </p:cNvPr>
          <p:cNvSpPr txBox="1">
            <a:spLocks/>
          </p:cNvSpPr>
          <p:nvPr/>
        </p:nvSpPr>
        <p:spPr>
          <a:xfrm>
            <a:off x="11592710" y="6354717"/>
            <a:ext cx="599290" cy="261172"/>
          </a:xfrm>
          <a:prstGeom prst="rect">
            <a:avLst/>
          </a:prstGeom>
          <a:solidFill>
            <a:srgbClr val="051C2C"/>
          </a:solidFill>
        </p:spPr>
        <p:txBody>
          <a:bodyPr lIns="91440" tIns="45720" rIns="91440" bIns="45720" anchor="b"/>
          <a:lstStyle>
            <a:defPPr>
              <a:defRPr lang="en-US"/>
            </a:defPPr>
            <a:lvl1pPr marL="0" algn="ctr" defTabSz="914400" eaLnBrk="1" latinLnBrk="0" hangingPunct="1">
              <a:defRPr sz="1050" cap="all" spc="100">
                <a:solidFill>
                  <a:schemeClr val="bg1"/>
                </a:solidFill>
                <a:latin typeface="HelveticaNeueLT Std Lt"/>
                <a:cs typeface="Arial"/>
              </a:defRPr>
            </a:lvl1pPr>
            <a:lvl2pPr defTabSz="914400" eaLnBrk="1" latinLnBrk="0" hangingPunct="1">
              <a:defRPr sz="1800">
                <a:latin typeface="+mn-lt"/>
              </a:defRPr>
            </a:lvl2pPr>
            <a:lvl3pPr defTabSz="914400" eaLnBrk="1" latinLnBrk="0" hangingPunct="1">
              <a:defRPr sz="1800">
                <a:latin typeface="+mn-lt"/>
              </a:defRPr>
            </a:lvl3pPr>
            <a:lvl4pPr defTabSz="914400" eaLnBrk="1" latinLnBrk="0" hangingPunct="1">
              <a:defRPr sz="1800">
                <a:latin typeface="+mn-lt"/>
              </a:defRPr>
            </a:lvl4pPr>
            <a:lvl5pPr defTabSz="914400" eaLnBrk="1" latinLnBrk="0" hangingPunct="1">
              <a:defRPr sz="1800">
                <a:latin typeface="+mn-lt"/>
              </a:defRPr>
            </a:lvl5pPr>
            <a:lvl6pPr>
              <a:defRPr sz="1800">
                <a:latin typeface="+mn-lt"/>
              </a:defRPr>
            </a:lvl6pPr>
            <a:lvl7pPr>
              <a:defRPr sz="1800">
                <a:latin typeface="+mn-lt"/>
              </a:defRPr>
            </a:lvl7pPr>
            <a:lvl8pPr>
              <a:defRPr sz="1800">
                <a:latin typeface="+mn-lt"/>
              </a:defRPr>
            </a:lvl8pPr>
            <a:lvl9pPr>
              <a:defRPr sz="1800">
                <a:latin typeface="+mn-lt"/>
              </a:defRPr>
            </a:lvl9pPr>
          </a:lstStyle>
          <a:p>
            <a:fld id="{FE4E75A2-CA41-49D8-A529-D1D3823E4648}" type="slidenum">
              <a:rPr lang="en-US" dirty="0"/>
              <a:pPr/>
              <a:t>10</a:t>
            </a:fld>
            <a:endParaRPr lang="en-US"/>
          </a:p>
        </p:txBody>
      </p:sp>
      <p:pic>
        <p:nvPicPr>
          <p:cNvPr id="2" name="Picture 1" descr="A close-up of a dollar bill&#10;&#10;Description automatically generated">
            <a:extLst>
              <a:ext uri="{FF2B5EF4-FFF2-40B4-BE49-F238E27FC236}">
                <a16:creationId xmlns:a16="http://schemas.microsoft.com/office/drawing/2014/main" id="{A683EAA8-6AD6-656C-9503-4AC7E382511C}"/>
              </a:ext>
            </a:extLst>
          </p:cNvPr>
          <p:cNvPicPr>
            <a:picLocks noChangeAspect="1"/>
          </p:cNvPicPr>
          <p:nvPr/>
        </p:nvPicPr>
        <p:blipFill>
          <a:blip r:embed="rId4"/>
          <a:stretch>
            <a:fillRect/>
          </a:stretch>
        </p:blipFill>
        <p:spPr>
          <a:xfrm>
            <a:off x="8967136" y="1690688"/>
            <a:ext cx="2743908" cy="2748046"/>
          </a:xfrm>
          <a:prstGeom prst="rect">
            <a:avLst/>
          </a:prstGeom>
        </p:spPr>
      </p:pic>
    </p:spTree>
    <p:extLst>
      <p:ext uri="{BB962C8B-B14F-4D97-AF65-F5344CB8AC3E}">
        <p14:creationId xmlns:p14="http://schemas.microsoft.com/office/powerpoint/2010/main" val="1217946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69967-E11E-D6AA-9D54-E4B7AA95F79A}"/>
              </a:ext>
            </a:extLst>
          </p:cNvPr>
          <p:cNvSpPr>
            <a:spLocks noGrp="1"/>
          </p:cNvSpPr>
          <p:nvPr>
            <p:ph type="title"/>
          </p:nvPr>
        </p:nvSpPr>
        <p:spPr/>
        <p:txBody>
          <a:bodyPr>
            <a:normAutofit/>
          </a:bodyPr>
          <a:lstStyle/>
          <a:p>
            <a:pPr fontAlgn="base">
              <a:spcBef>
                <a:spcPct val="0"/>
              </a:spcBef>
              <a:spcAft>
                <a:spcPct val="0"/>
              </a:spcAft>
            </a:pPr>
            <a:r>
              <a:rPr lang="en-US" sz="4000" b="1" dirty="0">
                <a:solidFill>
                  <a:schemeClr val="tx1"/>
                </a:solidFill>
                <a:latin typeface="HelveticaNeueLT Std Lt"/>
              </a:rPr>
              <a:t>ORGANIZATIONAL CAPABILITY</a:t>
            </a:r>
          </a:p>
        </p:txBody>
      </p:sp>
      <p:sp>
        <p:nvSpPr>
          <p:cNvPr id="5" name="TextBox 4">
            <a:extLst>
              <a:ext uri="{FF2B5EF4-FFF2-40B4-BE49-F238E27FC236}">
                <a16:creationId xmlns:a16="http://schemas.microsoft.com/office/drawing/2014/main" id="{2EE3935D-F3A3-7DCE-4BAA-CEBB04D84009}"/>
              </a:ext>
            </a:extLst>
          </p:cNvPr>
          <p:cNvSpPr txBox="1"/>
          <p:nvPr/>
        </p:nvSpPr>
        <p:spPr>
          <a:xfrm>
            <a:off x="624634" y="1406982"/>
            <a:ext cx="8433305"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Arial" panose="020B0604020202020204" pitchFamily="34" charset="0"/>
              <a:buChar char="•"/>
            </a:pPr>
            <a:r>
              <a:rPr lang="en-US" dirty="0">
                <a:latin typeface="HelveticaNeueLT Std Lt"/>
                <a:cs typeface="Calibri"/>
              </a:rPr>
              <a:t>One of the main goals of the prequalification process is to ensure each applicant has the organizational capability to successfully manage BEAD funding. </a:t>
            </a:r>
            <a:endParaRPr lang="en-US" dirty="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endParaRPr lang="en-US" dirty="0">
              <a:latin typeface="HelveticaNeueLT Std Lt"/>
              <a:cs typeface="Calibri"/>
            </a:endParaRPr>
          </a:p>
          <a:p>
            <a:pPr marL="285750" indent="-285750" algn="just">
              <a:buFont typeface="Arial" panose="020B0604020202020204" pitchFamily="34" charset="0"/>
              <a:buChar char="•"/>
            </a:pPr>
            <a:r>
              <a:rPr lang="en-US" dirty="0">
                <a:latin typeface="HelveticaNeueLT Std Lt"/>
                <a:cs typeface="Calibri"/>
              </a:rPr>
              <a:t>Each applicant must provide the following related to the organizational management:</a:t>
            </a:r>
            <a:endParaRPr lang="en-US" dirty="0">
              <a:ea typeface="Calibri" panose="020F0502020204030204" pitchFamily="34" charset="0"/>
              <a:cs typeface="Calibri" panose="020F0502020204030204" pitchFamily="34" charset="0"/>
            </a:endParaRPr>
          </a:p>
          <a:p>
            <a:pPr marL="742950" lvl="1" indent="-285750" algn="just">
              <a:buFont typeface="Courier New" panose="02070309020205020404" pitchFamily="49" charset="0"/>
              <a:buChar char="o"/>
            </a:pPr>
            <a:r>
              <a:rPr lang="en-US" dirty="0">
                <a:latin typeface="HelveticaNeueLT Std Lt"/>
                <a:cs typeface="Calibri"/>
              </a:rPr>
              <a:t>Resumes of key management personnel</a:t>
            </a:r>
            <a:endParaRPr lang="en-US" dirty="0">
              <a:ea typeface="Calibri" panose="020F0502020204030204" pitchFamily="34" charset="0"/>
              <a:cs typeface="Calibri" panose="020F0502020204030204" pitchFamily="34" charset="0"/>
            </a:endParaRPr>
          </a:p>
          <a:p>
            <a:pPr marL="742950" lvl="1" indent="-285750" algn="just">
              <a:buFont typeface="Courier New" panose="02070309020205020404" pitchFamily="49" charset="0"/>
              <a:buChar char="o"/>
            </a:pPr>
            <a:r>
              <a:rPr lang="en-US" dirty="0">
                <a:latin typeface="HelveticaNeueLT Std Lt"/>
                <a:cs typeface="Calibri"/>
              </a:rPr>
              <a:t>Roles and responsibilities of key management personnel</a:t>
            </a:r>
            <a:endParaRPr lang="en-US" dirty="0">
              <a:ea typeface="Calibri" panose="020F0502020204030204" pitchFamily="34" charset="0"/>
              <a:cs typeface="Calibri" panose="020F0502020204030204" pitchFamily="34" charset="0"/>
            </a:endParaRPr>
          </a:p>
          <a:p>
            <a:pPr marL="742950" lvl="1" indent="-285750" algn="just">
              <a:buFont typeface="Courier New" panose="02070309020205020404" pitchFamily="49" charset="0"/>
              <a:buChar char="o"/>
            </a:pPr>
            <a:r>
              <a:rPr lang="en-US" dirty="0">
                <a:latin typeface="HelveticaNeueLT Std Lt"/>
                <a:cs typeface="Calibri"/>
              </a:rPr>
              <a:t>Organizational chart depicting key management only</a:t>
            </a:r>
            <a:endParaRPr lang="en-US" dirty="0">
              <a:ea typeface="Calibri" panose="020F0502020204030204" pitchFamily="34" charset="0"/>
              <a:cs typeface="Calibri" panose="020F0502020204030204" pitchFamily="34" charset="0"/>
            </a:endParaRPr>
          </a:p>
          <a:p>
            <a:pPr marL="742950" lvl="1" indent="-285750" algn="just">
              <a:buFont typeface="Courier New" panose="02070309020205020404" pitchFamily="49" charset="0"/>
              <a:buChar char="o"/>
            </a:pPr>
            <a:r>
              <a:rPr lang="en-US" dirty="0">
                <a:latin typeface="HelveticaNeueLT Std Lt"/>
                <a:cs typeface="Calibri"/>
              </a:rPr>
              <a:t>Description of organization’s prior experience with broadband projects</a:t>
            </a:r>
            <a:endParaRPr lang="en-US" dirty="0">
              <a:ea typeface="Calibri" panose="020F0502020204030204" pitchFamily="34" charset="0"/>
              <a:cs typeface="Calibri" panose="020F0502020204030204" pitchFamily="34" charset="0"/>
            </a:endParaRPr>
          </a:p>
          <a:p>
            <a:pPr marL="742950" lvl="1" indent="-285750" algn="just">
              <a:buFont typeface="Courier New" panose="02070309020205020404" pitchFamily="49" charset="0"/>
              <a:buChar char="o"/>
            </a:pPr>
            <a:r>
              <a:rPr lang="en-US" dirty="0">
                <a:latin typeface="HelveticaNeueLT Std Lt"/>
                <a:cs typeface="Calibri"/>
              </a:rPr>
              <a:t>Information about current broadband deployment projects</a:t>
            </a:r>
            <a:endParaRPr lang="en-US" dirty="0">
              <a:ea typeface="Calibri" panose="020F0502020204030204" pitchFamily="34" charset="0"/>
              <a:cs typeface="Calibri" panose="020F0502020204030204" pitchFamily="34" charset="0"/>
            </a:endParaRPr>
          </a:p>
        </p:txBody>
      </p:sp>
      <p:pic>
        <p:nvPicPr>
          <p:cNvPr id="4" name="Picture 3" descr="A building with a dome&#10;&#10;Description automatically generated">
            <a:extLst>
              <a:ext uri="{FF2B5EF4-FFF2-40B4-BE49-F238E27FC236}">
                <a16:creationId xmlns:a16="http://schemas.microsoft.com/office/drawing/2014/main" id="{3E37851C-5C23-E4EB-8529-923F22C907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136" y="6267141"/>
            <a:ext cx="441683" cy="447191"/>
          </a:xfrm>
          <a:prstGeom prst="rect">
            <a:avLst/>
          </a:prstGeom>
        </p:spPr>
      </p:pic>
      <p:sp>
        <p:nvSpPr>
          <p:cNvPr id="7" name="Footer Placeholder 3">
            <a:extLst>
              <a:ext uri="{FF2B5EF4-FFF2-40B4-BE49-F238E27FC236}">
                <a16:creationId xmlns:a16="http://schemas.microsoft.com/office/drawing/2014/main" id="{82E6754B-1519-285A-2D14-07B1E5534BA9}"/>
              </a:ext>
            </a:extLst>
          </p:cNvPr>
          <p:cNvSpPr txBox="1">
            <a:spLocks/>
          </p:cNvSpPr>
          <p:nvPr/>
        </p:nvSpPr>
        <p:spPr>
          <a:xfrm>
            <a:off x="609394" y="6366608"/>
            <a:ext cx="7321550" cy="261172"/>
          </a:xfrm>
          <a:prstGeom prst="rect">
            <a:avLst/>
          </a:prstGeom>
        </p:spPr>
        <p:txBody>
          <a:bodyPr lIns="91440" tIns="45720" rIns="91440" bIns="4572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a:latin typeface="HelveticaNeueLT Std Lt"/>
                <a:cs typeface="Arial"/>
              </a:rPr>
              <a:t>Department of Administration</a:t>
            </a:r>
          </a:p>
        </p:txBody>
      </p:sp>
      <p:sp>
        <p:nvSpPr>
          <p:cNvPr id="9" name="Slide Number Placeholder 4">
            <a:extLst>
              <a:ext uri="{FF2B5EF4-FFF2-40B4-BE49-F238E27FC236}">
                <a16:creationId xmlns:a16="http://schemas.microsoft.com/office/drawing/2014/main" id="{90C5A8B7-AE68-F6BD-3601-4ABEFC769E2F}"/>
              </a:ext>
            </a:extLst>
          </p:cNvPr>
          <p:cNvSpPr txBox="1">
            <a:spLocks/>
          </p:cNvSpPr>
          <p:nvPr/>
        </p:nvSpPr>
        <p:spPr>
          <a:xfrm>
            <a:off x="11592710" y="6354717"/>
            <a:ext cx="599290" cy="261172"/>
          </a:xfrm>
          <a:prstGeom prst="rect">
            <a:avLst/>
          </a:prstGeom>
          <a:solidFill>
            <a:srgbClr val="051C2C"/>
          </a:solidFill>
        </p:spPr>
        <p:txBody>
          <a:bodyPr lIns="91440" tIns="45720" rIns="91440" bIns="45720" anchor="b"/>
          <a:lstStyle>
            <a:defPPr>
              <a:defRPr lang="en-US"/>
            </a:defPPr>
            <a:lvl1pPr marL="0" algn="ctr" defTabSz="914400" eaLnBrk="1" latinLnBrk="0" hangingPunct="1">
              <a:defRPr sz="1050" cap="all" spc="100">
                <a:solidFill>
                  <a:schemeClr val="bg1"/>
                </a:solidFill>
                <a:latin typeface="HelveticaNeueLT Std Lt"/>
                <a:cs typeface="Arial"/>
              </a:defRPr>
            </a:lvl1pPr>
            <a:lvl2pPr defTabSz="914400" eaLnBrk="1" latinLnBrk="0" hangingPunct="1">
              <a:defRPr sz="1800">
                <a:latin typeface="+mn-lt"/>
              </a:defRPr>
            </a:lvl2pPr>
            <a:lvl3pPr defTabSz="914400" eaLnBrk="1" latinLnBrk="0" hangingPunct="1">
              <a:defRPr sz="1800">
                <a:latin typeface="+mn-lt"/>
              </a:defRPr>
            </a:lvl3pPr>
            <a:lvl4pPr defTabSz="914400" eaLnBrk="1" latinLnBrk="0" hangingPunct="1">
              <a:defRPr sz="1800">
                <a:latin typeface="+mn-lt"/>
              </a:defRPr>
            </a:lvl4pPr>
            <a:lvl5pPr defTabSz="914400" eaLnBrk="1" latinLnBrk="0" hangingPunct="1">
              <a:defRPr sz="1800">
                <a:latin typeface="+mn-lt"/>
              </a:defRPr>
            </a:lvl5pPr>
            <a:lvl6pPr>
              <a:defRPr sz="1800">
                <a:latin typeface="+mn-lt"/>
              </a:defRPr>
            </a:lvl6pPr>
            <a:lvl7pPr>
              <a:defRPr sz="1800">
                <a:latin typeface="+mn-lt"/>
              </a:defRPr>
            </a:lvl7pPr>
            <a:lvl8pPr>
              <a:defRPr sz="1800">
                <a:latin typeface="+mn-lt"/>
              </a:defRPr>
            </a:lvl8pPr>
            <a:lvl9pPr>
              <a:defRPr sz="1800">
                <a:latin typeface="+mn-lt"/>
              </a:defRPr>
            </a:lvl9pPr>
          </a:lstStyle>
          <a:p>
            <a:fld id="{FE4E75A2-CA41-49D8-A529-D1D3823E4648}" type="slidenum">
              <a:rPr lang="en-US" dirty="0"/>
              <a:pPr/>
              <a:t>11</a:t>
            </a:fld>
            <a:endParaRPr lang="en-US"/>
          </a:p>
        </p:txBody>
      </p:sp>
      <p:cxnSp>
        <p:nvCxnSpPr>
          <p:cNvPr id="6" name="Straight Connector 5">
            <a:extLst>
              <a:ext uri="{FF2B5EF4-FFF2-40B4-BE49-F238E27FC236}">
                <a16:creationId xmlns:a16="http://schemas.microsoft.com/office/drawing/2014/main" id="{09B51C5B-776C-DD61-CAD1-D381754DB0CB}"/>
              </a:ext>
            </a:extLst>
          </p:cNvPr>
          <p:cNvCxnSpPr>
            <a:cxnSpLocks/>
          </p:cNvCxnSpPr>
          <p:nvPr/>
        </p:nvCxnSpPr>
        <p:spPr>
          <a:xfrm>
            <a:off x="895873" y="951474"/>
            <a:ext cx="10953568" cy="39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descr="A close-up of a couple of gears&#10;&#10;Description automatically generated">
            <a:extLst>
              <a:ext uri="{FF2B5EF4-FFF2-40B4-BE49-F238E27FC236}">
                <a16:creationId xmlns:a16="http://schemas.microsoft.com/office/drawing/2014/main" id="{F90D7AD6-3A95-E4E9-FFE2-A620568FBFED}"/>
              </a:ext>
            </a:extLst>
          </p:cNvPr>
          <p:cNvPicPr>
            <a:picLocks noChangeAspect="1"/>
          </p:cNvPicPr>
          <p:nvPr/>
        </p:nvPicPr>
        <p:blipFill>
          <a:blip r:embed="rId3"/>
          <a:stretch>
            <a:fillRect/>
          </a:stretch>
        </p:blipFill>
        <p:spPr>
          <a:xfrm>
            <a:off x="9271508" y="1538210"/>
            <a:ext cx="2548349" cy="2548349"/>
          </a:xfrm>
          <a:prstGeom prst="rect">
            <a:avLst/>
          </a:prstGeom>
        </p:spPr>
      </p:pic>
    </p:spTree>
    <p:extLst>
      <p:ext uri="{BB962C8B-B14F-4D97-AF65-F5344CB8AC3E}">
        <p14:creationId xmlns:p14="http://schemas.microsoft.com/office/powerpoint/2010/main" val="1472338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69967-E11E-D6AA-9D54-E4B7AA95F79A}"/>
              </a:ext>
            </a:extLst>
          </p:cNvPr>
          <p:cNvSpPr>
            <a:spLocks noGrp="1"/>
          </p:cNvSpPr>
          <p:nvPr>
            <p:ph type="title"/>
          </p:nvPr>
        </p:nvSpPr>
        <p:spPr/>
        <p:txBody>
          <a:bodyPr>
            <a:normAutofit/>
          </a:bodyPr>
          <a:lstStyle/>
          <a:p>
            <a:pPr fontAlgn="base">
              <a:spcBef>
                <a:spcPct val="0"/>
              </a:spcBef>
              <a:spcAft>
                <a:spcPct val="0"/>
              </a:spcAft>
            </a:pPr>
            <a:r>
              <a:rPr lang="en-US" sz="4000" b="1" dirty="0">
                <a:solidFill>
                  <a:schemeClr val="tx1"/>
                </a:solidFill>
                <a:latin typeface="HelveticaNeueLT Std Lt"/>
              </a:rPr>
              <a:t>ORGANIZATIONAL CAPABILITY</a:t>
            </a:r>
          </a:p>
        </p:txBody>
      </p:sp>
      <p:sp>
        <p:nvSpPr>
          <p:cNvPr id="5" name="TextBox 4">
            <a:extLst>
              <a:ext uri="{FF2B5EF4-FFF2-40B4-BE49-F238E27FC236}">
                <a16:creationId xmlns:a16="http://schemas.microsoft.com/office/drawing/2014/main" id="{2EE3935D-F3A3-7DCE-4BAA-CEBB04D84009}"/>
              </a:ext>
            </a:extLst>
          </p:cNvPr>
          <p:cNvSpPr txBox="1"/>
          <p:nvPr/>
        </p:nvSpPr>
        <p:spPr>
          <a:xfrm>
            <a:off x="958354" y="1296120"/>
            <a:ext cx="930101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Arial"/>
              <a:buChar char="•"/>
            </a:pPr>
            <a:endParaRPr lang="en-US" sz="1600">
              <a:latin typeface="HelveticaNeueLT Std Lt"/>
              <a:cs typeface="Calibri"/>
            </a:endParaRPr>
          </a:p>
        </p:txBody>
      </p:sp>
      <p:pic>
        <p:nvPicPr>
          <p:cNvPr id="4" name="Picture 3" descr="A building with a dome&#10;&#10;Description automatically generated">
            <a:extLst>
              <a:ext uri="{FF2B5EF4-FFF2-40B4-BE49-F238E27FC236}">
                <a16:creationId xmlns:a16="http://schemas.microsoft.com/office/drawing/2014/main" id="{3E37851C-5C23-E4EB-8529-923F22C907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136" y="6267141"/>
            <a:ext cx="441683" cy="447191"/>
          </a:xfrm>
          <a:prstGeom prst="rect">
            <a:avLst/>
          </a:prstGeom>
        </p:spPr>
      </p:pic>
      <p:sp>
        <p:nvSpPr>
          <p:cNvPr id="7" name="Footer Placeholder 3">
            <a:extLst>
              <a:ext uri="{FF2B5EF4-FFF2-40B4-BE49-F238E27FC236}">
                <a16:creationId xmlns:a16="http://schemas.microsoft.com/office/drawing/2014/main" id="{82E6754B-1519-285A-2D14-07B1E5534BA9}"/>
              </a:ext>
            </a:extLst>
          </p:cNvPr>
          <p:cNvSpPr txBox="1">
            <a:spLocks/>
          </p:cNvSpPr>
          <p:nvPr/>
        </p:nvSpPr>
        <p:spPr>
          <a:xfrm>
            <a:off x="609394" y="6366608"/>
            <a:ext cx="7321550" cy="261172"/>
          </a:xfrm>
          <a:prstGeom prst="rect">
            <a:avLst/>
          </a:prstGeom>
        </p:spPr>
        <p:txBody>
          <a:bodyPr lIns="91440" tIns="45720" rIns="91440" bIns="4572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a:latin typeface="HelveticaNeueLT Std Lt"/>
                <a:cs typeface="Arial"/>
              </a:rPr>
              <a:t>Department of Administration</a:t>
            </a:r>
          </a:p>
        </p:txBody>
      </p:sp>
      <p:sp>
        <p:nvSpPr>
          <p:cNvPr id="9" name="Slide Number Placeholder 4">
            <a:extLst>
              <a:ext uri="{FF2B5EF4-FFF2-40B4-BE49-F238E27FC236}">
                <a16:creationId xmlns:a16="http://schemas.microsoft.com/office/drawing/2014/main" id="{90C5A8B7-AE68-F6BD-3601-4ABEFC769E2F}"/>
              </a:ext>
            </a:extLst>
          </p:cNvPr>
          <p:cNvSpPr txBox="1">
            <a:spLocks/>
          </p:cNvSpPr>
          <p:nvPr/>
        </p:nvSpPr>
        <p:spPr>
          <a:xfrm>
            <a:off x="11592710" y="6354718"/>
            <a:ext cx="599290" cy="261172"/>
          </a:xfrm>
          <a:prstGeom prst="rect">
            <a:avLst/>
          </a:prstGeom>
          <a:solidFill>
            <a:srgbClr val="051C2C"/>
          </a:solidFill>
        </p:spPr>
        <p:txBody>
          <a:bodyPr lIns="91440" tIns="45720" rIns="91440" bIns="45720" anchor="b"/>
          <a:lstStyle>
            <a:defPPr>
              <a:defRPr lang="en-US"/>
            </a:defPPr>
            <a:lvl1pPr marL="0" algn="ctr" defTabSz="914400" eaLnBrk="1" latinLnBrk="0" hangingPunct="1">
              <a:defRPr sz="1050" cap="all" spc="100">
                <a:solidFill>
                  <a:schemeClr val="bg1"/>
                </a:solidFill>
                <a:latin typeface="HelveticaNeueLT Std Lt"/>
                <a:cs typeface="Arial"/>
              </a:defRPr>
            </a:lvl1pPr>
            <a:lvl2pPr defTabSz="914400" eaLnBrk="1" latinLnBrk="0" hangingPunct="1">
              <a:defRPr sz="1800">
                <a:latin typeface="+mn-lt"/>
              </a:defRPr>
            </a:lvl2pPr>
            <a:lvl3pPr defTabSz="914400" eaLnBrk="1" latinLnBrk="0" hangingPunct="1">
              <a:defRPr sz="1800">
                <a:latin typeface="+mn-lt"/>
              </a:defRPr>
            </a:lvl3pPr>
            <a:lvl4pPr defTabSz="914400" eaLnBrk="1" latinLnBrk="0" hangingPunct="1">
              <a:defRPr sz="1800">
                <a:latin typeface="+mn-lt"/>
              </a:defRPr>
            </a:lvl4pPr>
            <a:lvl5pPr defTabSz="914400" eaLnBrk="1" latinLnBrk="0" hangingPunct="1">
              <a:defRPr sz="1800">
                <a:latin typeface="+mn-lt"/>
              </a:defRPr>
            </a:lvl5pPr>
            <a:lvl6pPr>
              <a:defRPr sz="1800">
                <a:latin typeface="+mn-lt"/>
              </a:defRPr>
            </a:lvl6pPr>
            <a:lvl7pPr>
              <a:defRPr sz="1800">
                <a:latin typeface="+mn-lt"/>
              </a:defRPr>
            </a:lvl7pPr>
            <a:lvl8pPr>
              <a:defRPr sz="1800">
                <a:latin typeface="+mn-lt"/>
              </a:defRPr>
            </a:lvl8pPr>
            <a:lvl9pPr>
              <a:defRPr sz="1800">
                <a:latin typeface="+mn-lt"/>
              </a:defRPr>
            </a:lvl9pPr>
          </a:lstStyle>
          <a:p>
            <a:fld id="{FE4E75A2-CA41-49D8-A529-D1D3823E4648}" type="slidenum">
              <a:rPr lang="en-US" dirty="0"/>
              <a:pPr/>
              <a:t>12</a:t>
            </a:fld>
            <a:endParaRPr lang="en-US"/>
          </a:p>
        </p:txBody>
      </p:sp>
      <p:cxnSp>
        <p:nvCxnSpPr>
          <p:cNvPr id="6" name="Straight Connector 5">
            <a:extLst>
              <a:ext uri="{FF2B5EF4-FFF2-40B4-BE49-F238E27FC236}">
                <a16:creationId xmlns:a16="http://schemas.microsoft.com/office/drawing/2014/main" id="{09B51C5B-776C-DD61-CAD1-D381754DB0CB}"/>
              </a:ext>
            </a:extLst>
          </p:cNvPr>
          <p:cNvCxnSpPr>
            <a:cxnSpLocks/>
          </p:cNvCxnSpPr>
          <p:nvPr/>
        </p:nvCxnSpPr>
        <p:spPr>
          <a:xfrm>
            <a:off x="895873" y="951474"/>
            <a:ext cx="10953568" cy="39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DA0441B-F4E4-5B74-8815-AB3D6145709A}"/>
              </a:ext>
            </a:extLst>
          </p:cNvPr>
          <p:cNvSpPr/>
          <p:nvPr/>
        </p:nvSpPr>
        <p:spPr>
          <a:xfrm>
            <a:off x="893738" y="1192106"/>
            <a:ext cx="8377769" cy="4698923"/>
          </a:xfrm>
          <a:prstGeom prst="rect">
            <a:avLst/>
          </a:prstGeom>
        </p:spPr>
        <p:txBody>
          <a:bodyPr lIns="91440" tIns="45720" rIns="91440" bIns="45720" anchor="t"/>
          <a:lstStyle/>
          <a:p>
            <a:pPr marL="285750" indent="-285750">
              <a:buFont typeface="Arial" panose="020B0604020202020204" pitchFamily="34" charset="0"/>
              <a:buChar char="•"/>
            </a:pPr>
            <a:r>
              <a:rPr lang="en-US" sz="2000" b="1" dirty="0">
                <a:latin typeface="HelveticaNeueLT Std Lt"/>
                <a:ea typeface="Calibri"/>
                <a:cs typeface="Calibri"/>
              </a:rPr>
              <a:t>Resumes of Key Management Personnel</a:t>
            </a:r>
            <a:endParaRPr lang="en-US" sz="2000" b="1" dirty="0">
              <a:latin typeface="HelveticaNeueLT Std Lt"/>
              <a:ea typeface="Calibri" panose="020F0502020204030204" pitchFamily="34" charset="0"/>
              <a:cs typeface="Calibri" panose="020F0502020204030204" pitchFamily="34" charset="0"/>
            </a:endParaRPr>
          </a:p>
          <a:p>
            <a:pPr marL="742950" lvl="1" indent="-285750">
              <a:buFont typeface="Courier New" panose="02070309020205020404" pitchFamily="49" charset="0"/>
              <a:buChar char="o"/>
            </a:pPr>
            <a:r>
              <a:rPr lang="en-US" dirty="0">
                <a:latin typeface="HelveticaNeueLT Std Lt"/>
                <a:ea typeface="Calibri"/>
                <a:cs typeface="Calibri"/>
              </a:rPr>
              <a:t>One page per individual</a:t>
            </a:r>
            <a:endParaRPr lang="en-US" dirty="0">
              <a:latin typeface="HelveticaNeueLT Std Lt"/>
              <a:ea typeface="Calibri" panose="020F0502020204030204" pitchFamily="34" charset="0"/>
              <a:cs typeface="Calibri" panose="020F0502020204030204" pitchFamily="34" charset="0"/>
            </a:endParaRPr>
          </a:p>
          <a:p>
            <a:pPr marL="742950" lvl="1" indent="-285750">
              <a:buFont typeface="Courier New" panose="02070309020205020404" pitchFamily="49" charset="0"/>
              <a:buChar char="o"/>
            </a:pPr>
            <a:r>
              <a:rPr lang="en-US" dirty="0">
                <a:latin typeface="HelveticaNeueLT Std Lt"/>
                <a:ea typeface="Calibri"/>
                <a:cs typeface="Calibri"/>
              </a:rPr>
              <a:t>Upload as a PDF</a:t>
            </a:r>
            <a:endParaRPr lang="en-US" dirty="0">
              <a:latin typeface="HelveticaNeueLT Std Lt"/>
              <a:ea typeface="Calibri" panose="020F0502020204030204" pitchFamily="34" charset="0"/>
              <a:cs typeface="Calibri" panose="020F0502020204030204" pitchFamily="34" charset="0"/>
            </a:endParaRPr>
          </a:p>
          <a:p>
            <a:pPr marL="742950" lvl="1" indent="-285750">
              <a:buFont typeface="Courier New" panose="02070309020205020404" pitchFamily="49" charset="0"/>
              <a:buChar char="o"/>
            </a:pPr>
            <a:r>
              <a:rPr lang="en-US" dirty="0">
                <a:latin typeface="HelveticaNeueLT Std Lt"/>
                <a:ea typeface="Calibri"/>
                <a:cs typeface="Calibri"/>
              </a:rPr>
              <a:t>Include a minimum of 5 years of relevant experience</a:t>
            </a:r>
            <a:endParaRPr lang="en-US" dirty="0">
              <a:latin typeface="HelveticaNeueLT Std Lt"/>
              <a:ea typeface="Calibri" panose="020F0502020204030204" pitchFamily="34" charset="0"/>
              <a:cs typeface="Calibri" panose="020F0502020204030204" pitchFamily="34" charset="0"/>
            </a:endParaRPr>
          </a:p>
          <a:p>
            <a:pPr marL="742950" lvl="1" indent="-285750">
              <a:buFont typeface="Courier New" panose="02070309020205020404" pitchFamily="49" charset="0"/>
              <a:buChar char="o"/>
            </a:pPr>
            <a:r>
              <a:rPr lang="en-US" dirty="0">
                <a:latin typeface="HelveticaNeueLT Std Lt"/>
                <a:ea typeface="Calibri"/>
                <a:cs typeface="Calibri"/>
              </a:rPr>
              <a:t>Remove any Personally Identifying Information (PII)</a:t>
            </a:r>
            <a:endParaRPr lang="en-US" dirty="0">
              <a:latin typeface="HelveticaNeueLT Std Lt"/>
              <a:ea typeface="Calibri" panose="020F0502020204030204" pitchFamily="34" charset="0"/>
              <a:cs typeface="Calibri" panose="020F0502020204030204" pitchFamily="34" charset="0"/>
            </a:endParaRPr>
          </a:p>
          <a:p>
            <a:endParaRPr lang="en-US" dirty="0">
              <a:latin typeface="HelveticaNeueLT Std Lt"/>
              <a:ea typeface="Calibri"/>
              <a:cs typeface="Calibri"/>
            </a:endParaRPr>
          </a:p>
          <a:p>
            <a:pPr marL="285750" indent="-285750">
              <a:buFont typeface="Arial" panose="020B0604020202020204" pitchFamily="34" charset="0"/>
              <a:buChar char="•"/>
            </a:pPr>
            <a:r>
              <a:rPr lang="en-US" sz="2000" b="1" dirty="0">
                <a:latin typeface="HelveticaNeueLT Std Lt"/>
                <a:ea typeface="Calibri"/>
                <a:cs typeface="Calibri"/>
              </a:rPr>
              <a:t>Roles and Responsibilities</a:t>
            </a:r>
            <a:endParaRPr lang="en-US" sz="2000" b="1" dirty="0">
              <a:latin typeface="HelveticaNeueLT Std Lt"/>
              <a:ea typeface="Calibri" panose="020F0502020204030204" pitchFamily="34" charset="0"/>
              <a:cs typeface="Calibri" panose="020F0502020204030204" pitchFamily="34" charset="0"/>
            </a:endParaRPr>
          </a:p>
          <a:p>
            <a:pPr marL="742950" lvl="1" indent="-285750">
              <a:buFont typeface="Courier New" panose="02070309020205020404" pitchFamily="49" charset="0"/>
              <a:buChar char="o"/>
            </a:pPr>
            <a:r>
              <a:rPr lang="en-US" dirty="0">
                <a:latin typeface="HelveticaNeueLT Std Lt"/>
                <a:ea typeface="Calibri"/>
                <a:cs typeface="Calibri"/>
              </a:rPr>
              <a:t>Upload a detailed narrative outlining the organization’s managerial approach</a:t>
            </a:r>
            <a:endParaRPr lang="en-US" dirty="0">
              <a:latin typeface="HelveticaNeueLT Std Lt"/>
              <a:ea typeface="Calibri" panose="020F0502020204030204" pitchFamily="34" charset="0"/>
              <a:cs typeface="Calibri" panose="020F0502020204030204" pitchFamily="34" charset="0"/>
            </a:endParaRPr>
          </a:p>
          <a:p>
            <a:pPr marL="742950" lvl="1" indent="-285750">
              <a:buFont typeface="Courier New" panose="02070309020205020404" pitchFamily="49" charset="0"/>
              <a:buChar char="o"/>
            </a:pPr>
            <a:r>
              <a:rPr lang="en-US" dirty="0">
                <a:latin typeface="HelveticaNeueLT Std Lt"/>
                <a:ea typeface="Calibri"/>
                <a:cs typeface="Calibri"/>
              </a:rPr>
              <a:t>Include roles and responsibilities of all key management personnel</a:t>
            </a:r>
            <a:endParaRPr lang="en-US" dirty="0">
              <a:latin typeface="HelveticaNeueLT Std Lt"/>
              <a:ea typeface="Calibri" panose="020F0502020204030204" pitchFamily="34" charset="0"/>
              <a:cs typeface="Calibri" panose="020F0502020204030204" pitchFamily="34" charset="0"/>
            </a:endParaRPr>
          </a:p>
          <a:p>
            <a:endParaRPr lang="en-US" dirty="0">
              <a:latin typeface="HelveticaNeueLT Std Lt"/>
              <a:ea typeface="Calibri"/>
              <a:cs typeface="Calibri"/>
            </a:endParaRPr>
          </a:p>
          <a:p>
            <a:pPr marL="285750" indent="-285750">
              <a:buFont typeface="Arial" panose="020B0604020202020204" pitchFamily="34" charset="0"/>
              <a:buChar char="•"/>
            </a:pPr>
            <a:r>
              <a:rPr lang="en-US" sz="2000" b="1" dirty="0">
                <a:latin typeface="HelveticaNeueLT Std Lt"/>
                <a:ea typeface="Calibri"/>
                <a:cs typeface="Calibri"/>
              </a:rPr>
              <a:t>Organizational Chart</a:t>
            </a:r>
            <a:endParaRPr lang="en-US" sz="2000" b="1" dirty="0">
              <a:latin typeface="HelveticaNeueLT Std Lt"/>
              <a:ea typeface="Calibri" panose="020F0502020204030204" pitchFamily="34" charset="0"/>
              <a:cs typeface="Calibri" panose="020F0502020204030204" pitchFamily="34" charset="0"/>
            </a:endParaRPr>
          </a:p>
          <a:p>
            <a:pPr marL="742950" lvl="1" indent="-285750">
              <a:buFont typeface="Courier New" panose="02070309020205020404" pitchFamily="49" charset="0"/>
              <a:buChar char="o"/>
            </a:pPr>
            <a:r>
              <a:rPr lang="en-US" dirty="0">
                <a:latin typeface="HelveticaNeueLT Std Lt"/>
                <a:ea typeface="Calibri"/>
                <a:cs typeface="Calibri"/>
              </a:rPr>
              <a:t>Upload an organizational chart to include all relevant management personnel, including all detailed in provided resumes and narrative</a:t>
            </a:r>
            <a:endParaRPr lang="en-US" dirty="0">
              <a:latin typeface="HelveticaNeueLT Std Lt"/>
              <a:ea typeface="Calibri" panose="020F0502020204030204" pitchFamily="34" charset="0"/>
              <a:cs typeface="Calibri" panose="020F0502020204030204" pitchFamily="34" charset="0"/>
            </a:endParaRPr>
          </a:p>
          <a:p>
            <a:pPr marL="742950" lvl="1" indent="-285750">
              <a:buFont typeface="Courier New" panose="02070309020205020404" pitchFamily="49" charset="0"/>
              <a:buChar char="o"/>
            </a:pPr>
            <a:r>
              <a:rPr lang="en-US" dirty="0">
                <a:latin typeface="HelveticaNeueLT Std Lt"/>
                <a:ea typeface="Calibri"/>
                <a:cs typeface="Calibri"/>
              </a:rPr>
              <a:t>Names and titles should be included for all positions</a:t>
            </a:r>
            <a:endParaRPr lang="en-US" dirty="0">
              <a:latin typeface="HelveticaNeueLT Std Lt"/>
              <a:ea typeface="Calibri" panose="020F0502020204030204" pitchFamily="34" charset="0"/>
              <a:cs typeface="Calibri" panose="020F0502020204030204" pitchFamily="34" charset="0"/>
            </a:endParaRPr>
          </a:p>
        </p:txBody>
      </p:sp>
      <p:pic>
        <p:nvPicPr>
          <p:cNvPr id="3" name="Picture 2" descr="A close-up of a couple of gears&#10;&#10;Description automatically generated">
            <a:extLst>
              <a:ext uri="{FF2B5EF4-FFF2-40B4-BE49-F238E27FC236}">
                <a16:creationId xmlns:a16="http://schemas.microsoft.com/office/drawing/2014/main" id="{F335BE91-5751-16C7-F8C1-9967DE144DDA}"/>
              </a:ext>
            </a:extLst>
          </p:cNvPr>
          <p:cNvPicPr>
            <a:picLocks noChangeAspect="1"/>
          </p:cNvPicPr>
          <p:nvPr/>
        </p:nvPicPr>
        <p:blipFill>
          <a:blip r:embed="rId3"/>
          <a:stretch>
            <a:fillRect/>
          </a:stretch>
        </p:blipFill>
        <p:spPr>
          <a:xfrm>
            <a:off x="9271508" y="1538210"/>
            <a:ext cx="2548349" cy="2548349"/>
          </a:xfrm>
          <a:prstGeom prst="rect">
            <a:avLst/>
          </a:prstGeom>
        </p:spPr>
      </p:pic>
    </p:spTree>
    <p:extLst>
      <p:ext uri="{BB962C8B-B14F-4D97-AF65-F5344CB8AC3E}">
        <p14:creationId xmlns:p14="http://schemas.microsoft.com/office/powerpoint/2010/main" val="4277066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69967-E11E-D6AA-9D54-E4B7AA95F79A}"/>
              </a:ext>
            </a:extLst>
          </p:cNvPr>
          <p:cNvSpPr>
            <a:spLocks noGrp="1"/>
          </p:cNvSpPr>
          <p:nvPr>
            <p:ph type="title"/>
          </p:nvPr>
        </p:nvSpPr>
        <p:spPr/>
        <p:txBody>
          <a:bodyPr>
            <a:normAutofit/>
          </a:bodyPr>
          <a:lstStyle/>
          <a:p>
            <a:r>
              <a:rPr lang="en-US" sz="4000" b="1" dirty="0">
                <a:solidFill>
                  <a:schemeClr val="tx1"/>
                </a:solidFill>
                <a:latin typeface="HelveticaNeueLT Std Lt"/>
              </a:rPr>
              <a:t>ORGANIZATIONAL CAPABILITY</a:t>
            </a:r>
            <a:endParaRPr lang="en-US" b="1" dirty="0">
              <a:solidFill>
                <a:schemeClr val="tx1"/>
              </a:solidFill>
              <a:latin typeface="HelveticaNeueLT Std Lt"/>
            </a:endParaRPr>
          </a:p>
        </p:txBody>
      </p:sp>
      <p:sp>
        <p:nvSpPr>
          <p:cNvPr id="5" name="TextBox 4">
            <a:extLst>
              <a:ext uri="{FF2B5EF4-FFF2-40B4-BE49-F238E27FC236}">
                <a16:creationId xmlns:a16="http://schemas.microsoft.com/office/drawing/2014/main" id="{2EE3935D-F3A3-7DCE-4BAA-CEBB04D84009}"/>
              </a:ext>
            </a:extLst>
          </p:cNvPr>
          <p:cNvSpPr txBox="1"/>
          <p:nvPr/>
        </p:nvSpPr>
        <p:spPr>
          <a:xfrm>
            <a:off x="958354" y="1296120"/>
            <a:ext cx="930101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Arial"/>
              <a:buChar char="•"/>
            </a:pPr>
            <a:endParaRPr lang="en-US" sz="1600">
              <a:latin typeface="HelveticaNeueLT Std Lt"/>
              <a:cs typeface="Calibri"/>
            </a:endParaRPr>
          </a:p>
        </p:txBody>
      </p:sp>
      <p:pic>
        <p:nvPicPr>
          <p:cNvPr id="4" name="Picture 3" descr="A building with a dome&#10;&#10;Description automatically generated">
            <a:extLst>
              <a:ext uri="{FF2B5EF4-FFF2-40B4-BE49-F238E27FC236}">
                <a16:creationId xmlns:a16="http://schemas.microsoft.com/office/drawing/2014/main" id="{3E37851C-5C23-E4EB-8529-923F22C907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136" y="6267141"/>
            <a:ext cx="441683" cy="447191"/>
          </a:xfrm>
          <a:prstGeom prst="rect">
            <a:avLst/>
          </a:prstGeom>
        </p:spPr>
      </p:pic>
      <p:sp>
        <p:nvSpPr>
          <p:cNvPr id="7" name="Footer Placeholder 3">
            <a:extLst>
              <a:ext uri="{FF2B5EF4-FFF2-40B4-BE49-F238E27FC236}">
                <a16:creationId xmlns:a16="http://schemas.microsoft.com/office/drawing/2014/main" id="{82E6754B-1519-285A-2D14-07B1E5534BA9}"/>
              </a:ext>
            </a:extLst>
          </p:cNvPr>
          <p:cNvSpPr txBox="1">
            <a:spLocks/>
          </p:cNvSpPr>
          <p:nvPr/>
        </p:nvSpPr>
        <p:spPr>
          <a:xfrm>
            <a:off x="609394" y="6366608"/>
            <a:ext cx="7321550" cy="261172"/>
          </a:xfrm>
          <a:prstGeom prst="rect">
            <a:avLst/>
          </a:prstGeom>
        </p:spPr>
        <p:txBody>
          <a:bodyPr lIns="91440" tIns="45720" rIns="91440" bIns="4572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a:latin typeface="HelveticaNeueLT Std Lt"/>
                <a:cs typeface="Arial"/>
              </a:rPr>
              <a:t>Department of Administration</a:t>
            </a:r>
          </a:p>
        </p:txBody>
      </p:sp>
      <p:sp>
        <p:nvSpPr>
          <p:cNvPr id="9" name="Slide Number Placeholder 4">
            <a:extLst>
              <a:ext uri="{FF2B5EF4-FFF2-40B4-BE49-F238E27FC236}">
                <a16:creationId xmlns:a16="http://schemas.microsoft.com/office/drawing/2014/main" id="{90C5A8B7-AE68-F6BD-3601-4ABEFC769E2F}"/>
              </a:ext>
            </a:extLst>
          </p:cNvPr>
          <p:cNvSpPr txBox="1">
            <a:spLocks/>
          </p:cNvSpPr>
          <p:nvPr/>
        </p:nvSpPr>
        <p:spPr>
          <a:xfrm>
            <a:off x="11592710" y="6354718"/>
            <a:ext cx="599290" cy="261171"/>
          </a:xfrm>
          <a:prstGeom prst="rect">
            <a:avLst/>
          </a:prstGeom>
          <a:solidFill>
            <a:srgbClr val="051C2C"/>
          </a:solidFill>
        </p:spPr>
        <p:txBody>
          <a:bodyPr lIns="91440" tIns="45720" rIns="91440" bIns="45720" anchor="b"/>
          <a:lstStyle>
            <a:defPPr>
              <a:defRPr lang="en-US"/>
            </a:defPPr>
            <a:lvl1pPr marL="0" algn="ctr" defTabSz="914400" eaLnBrk="1" latinLnBrk="0" hangingPunct="1">
              <a:defRPr sz="1050" cap="all" spc="100">
                <a:solidFill>
                  <a:schemeClr val="bg1"/>
                </a:solidFill>
                <a:latin typeface="HelveticaNeueLT Std Lt"/>
                <a:cs typeface="Arial"/>
              </a:defRPr>
            </a:lvl1pPr>
            <a:lvl2pPr defTabSz="914400" eaLnBrk="1" latinLnBrk="0" hangingPunct="1">
              <a:defRPr sz="1800">
                <a:latin typeface="+mn-lt"/>
              </a:defRPr>
            </a:lvl2pPr>
            <a:lvl3pPr defTabSz="914400" eaLnBrk="1" latinLnBrk="0" hangingPunct="1">
              <a:defRPr sz="1800">
                <a:latin typeface="+mn-lt"/>
              </a:defRPr>
            </a:lvl3pPr>
            <a:lvl4pPr defTabSz="914400" eaLnBrk="1" latinLnBrk="0" hangingPunct="1">
              <a:defRPr sz="1800">
                <a:latin typeface="+mn-lt"/>
              </a:defRPr>
            </a:lvl4pPr>
            <a:lvl5pPr defTabSz="914400" eaLnBrk="1" latinLnBrk="0" hangingPunct="1">
              <a:defRPr sz="1800">
                <a:latin typeface="+mn-lt"/>
              </a:defRPr>
            </a:lvl5pPr>
            <a:lvl6pPr>
              <a:defRPr sz="1800">
                <a:latin typeface="+mn-lt"/>
              </a:defRPr>
            </a:lvl6pPr>
            <a:lvl7pPr>
              <a:defRPr sz="1800">
                <a:latin typeface="+mn-lt"/>
              </a:defRPr>
            </a:lvl7pPr>
            <a:lvl8pPr>
              <a:defRPr sz="1800">
                <a:latin typeface="+mn-lt"/>
              </a:defRPr>
            </a:lvl8pPr>
            <a:lvl9pPr>
              <a:defRPr sz="1800">
                <a:latin typeface="+mn-lt"/>
              </a:defRPr>
            </a:lvl9pPr>
          </a:lstStyle>
          <a:p>
            <a:fld id="{FE4E75A2-CA41-49D8-A529-D1D3823E4648}" type="slidenum">
              <a:rPr lang="en-US" dirty="0"/>
              <a:pPr/>
              <a:t>13</a:t>
            </a:fld>
            <a:endParaRPr lang="en-US"/>
          </a:p>
        </p:txBody>
      </p:sp>
      <p:cxnSp>
        <p:nvCxnSpPr>
          <p:cNvPr id="6" name="Straight Connector 5">
            <a:extLst>
              <a:ext uri="{FF2B5EF4-FFF2-40B4-BE49-F238E27FC236}">
                <a16:creationId xmlns:a16="http://schemas.microsoft.com/office/drawing/2014/main" id="{09B51C5B-776C-DD61-CAD1-D381754DB0CB}"/>
              </a:ext>
            </a:extLst>
          </p:cNvPr>
          <p:cNvCxnSpPr>
            <a:cxnSpLocks/>
          </p:cNvCxnSpPr>
          <p:nvPr/>
        </p:nvCxnSpPr>
        <p:spPr>
          <a:xfrm>
            <a:off x="895873" y="951474"/>
            <a:ext cx="10953568" cy="39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DA0441B-F4E4-5B74-8815-AB3D6145709A}"/>
              </a:ext>
            </a:extLst>
          </p:cNvPr>
          <p:cNvSpPr/>
          <p:nvPr/>
        </p:nvSpPr>
        <p:spPr>
          <a:xfrm>
            <a:off x="895873" y="1192106"/>
            <a:ext cx="7633788" cy="4698923"/>
          </a:xfrm>
          <a:prstGeom prst="rect">
            <a:avLst/>
          </a:prstGeom>
        </p:spPr>
        <p:txBody>
          <a:bodyPr lIns="91440" tIns="45720" rIns="91440" bIns="45720" anchor="t"/>
          <a:lstStyle/>
          <a:p>
            <a:pPr marL="285750" indent="-285750">
              <a:buFont typeface="Arial" panose="020B0604020202020204" pitchFamily="34" charset="0"/>
              <a:buChar char="•"/>
            </a:pPr>
            <a:r>
              <a:rPr lang="en-US" sz="2000" b="1" dirty="0">
                <a:latin typeface="HelveticaNeueLT Std Lt"/>
                <a:ea typeface="Calibri"/>
                <a:cs typeface="Calibri"/>
              </a:rPr>
              <a:t>Prior Broadband Experience</a:t>
            </a:r>
            <a:endParaRPr lang="en-US" sz="2000" dirty="0">
              <a:latin typeface="HelveticaNeueLT Std Lt"/>
              <a:ea typeface="Calibri"/>
              <a:cs typeface="Calibri"/>
            </a:endParaRPr>
          </a:p>
          <a:p>
            <a:pPr marL="742950" lvl="1" indent="-285750">
              <a:buFont typeface="Courier New" panose="02070309020205020404" pitchFamily="49" charset="0"/>
              <a:buChar char="o"/>
            </a:pPr>
            <a:r>
              <a:rPr lang="en-US" dirty="0">
                <a:latin typeface="HelveticaNeueLT Std Lt"/>
                <a:ea typeface="Calibri"/>
                <a:cs typeface="Calibri"/>
              </a:rPr>
              <a:t>Detail company’s scope, amount, length, and funding source for three recent broadband projects</a:t>
            </a:r>
          </a:p>
          <a:p>
            <a:pPr marL="742950" lvl="1" indent="-285750">
              <a:buFont typeface="Courier New" panose="02070309020205020404" pitchFamily="49" charset="0"/>
              <a:buChar char="o"/>
            </a:pPr>
            <a:r>
              <a:rPr lang="en-US" dirty="0">
                <a:latin typeface="HelveticaNeueLT Std Lt"/>
                <a:ea typeface="Calibri"/>
                <a:cs typeface="Calibri"/>
              </a:rPr>
              <a:t>Should also include past involvement in telecommunications deployments and projects of a similar scale</a:t>
            </a:r>
          </a:p>
          <a:p>
            <a:pPr marL="742950" lvl="1" indent="-285750">
              <a:buFont typeface="Courier New" panose="02070309020205020404" pitchFamily="49" charset="0"/>
              <a:buChar char="o"/>
            </a:pPr>
            <a:r>
              <a:rPr lang="en-US" dirty="0">
                <a:latin typeface="HelveticaNeueLT Std Lt"/>
                <a:ea typeface="Calibri"/>
                <a:cs typeface="Calibri"/>
              </a:rPr>
              <a:t>Detail methods and strategies used in handling projects of a comparable size and scope</a:t>
            </a:r>
          </a:p>
          <a:p>
            <a:endParaRPr lang="en-US" b="1" dirty="0">
              <a:latin typeface="HelveticaNeueLT Std Lt"/>
              <a:ea typeface="Calibri"/>
              <a:cs typeface="Calibri"/>
            </a:endParaRPr>
          </a:p>
          <a:p>
            <a:pPr marL="285750" indent="-285750">
              <a:buFont typeface="Arial" panose="020B0604020202020204" pitchFamily="34" charset="0"/>
              <a:buChar char="•"/>
            </a:pPr>
            <a:r>
              <a:rPr lang="en-US" sz="2000" b="1" dirty="0">
                <a:latin typeface="HelveticaNeueLT Std Lt"/>
                <a:ea typeface="Calibri"/>
                <a:cs typeface="Calibri"/>
              </a:rPr>
              <a:t>Current Broadband Deployment Projects</a:t>
            </a:r>
            <a:endParaRPr lang="en-US" sz="2000" dirty="0">
              <a:latin typeface="HelveticaNeueLT Std Lt"/>
              <a:ea typeface="Calibri"/>
              <a:cs typeface="Calibri"/>
            </a:endParaRPr>
          </a:p>
          <a:p>
            <a:pPr marL="742950" lvl="1" indent="-285750">
              <a:buFont typeface="Courier New" panose="02070309020205020404" pitchFamily="49" charset="0"/>
              <a:buChar char="o"/>
            </a:pPr>
            <a:r>
              <a:rPr lang="en-US" dirty="0">
                <a:latin typeface="HelveticaNeueLT Std Lt"/>
                <a:ea typeface="Calibri"/>
                <a:cs typeface="Calibri"/>
              </a:rPr>
              <a:t>Use the provided template to upload a list of all broadband deployment projects that have received or will receive public funding</a:t>
            </a:r>
          </a:p>
          <a:p>
            <a:pPr marL="742950" lvl="1" indent="-285750">
              <a:buFont typeface="Courier New" panose="02070309020205020404" pitchFamily="49" charset="0"/>
              <a:buChar char="o"/>
            </a:pPr>
            <a:r>
              <a:rPr lang="en-US" dirty="0">
                <a:latin typeface="HelveticaNeueLT Std Lt"/>
                <a:ea typeface="Calibri"/>
                <a:cs typeface="Calibri"/>
              </a:rPr>
              <a:t>Include all projects the company or its affiliates has applied for or intends to apply for</a:t>
            </a:r>
          </a:p>
        </p:txBody>
      </p:sp>
      <p:pic>
        <p:nvPicPr>
          <p:cNvPr id="11" name="Picture 10" descr="A close-up of a couple of gears&#10;&#10;Description automatically generated">
            <a:extLst>
              <a:ext uri="{FF2B5EF4-FFF2-40B4-BE49-F238E27FC236}">
                <a16:creationId xmlns:a16="http://schemas.microsoft.com/office/drawing/2014/main" id="{7363AE82-661E-68E0-1009-486DE88CBB7A}"/>
              </a:ext>
            </a:extLst>
          </p:cNvPr>
          <p:cNvPicPr>
            <a:picLocks noChangeAspect="1"/>
          </p:cNvPicPr>
          <p:nvPr/>
        </p:nvPicPr>
        <p:blipFill>
          <a:blip r:embed="rId3"/>
          <a:stretch>
            <a:fillRect/>
          </a:stretch>
        </p:blipFill>
        <p:spPr>
          <a:xfrm>
            <a:off x="9271508" y="1538210"/>
            <a:ext cx="2548349" cy="2548349"/>
          </a:xfrm>
          <a:prstGeom prst="rect">
            <a:avLst/>
          </a:prstGeom>
        </p:spPr>
      </p:pic>
    </p:spTree>
    <p:extLst>
      <p:ext uri="{BB962C8B-B14F-4D97-AF65-F5344CB8AC3E}">
        <p14:creationId xmlns:p14="http://schemas.microsoft.com/office/powerpoint/2010/main" val="3796466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B44E7-14E1-8F45-ACCF-A31E94555B66}"/>
              </a:ext>
            </a:extLst>
          </p:cNvPr>
          <p:cNvSpPr>
            <a:spLocks noGrp="1"/>
          </p:cNvSpPr>
          <p:nvPr>
            <p:ph type="title"/>
          </p:nvPr>
        </p:nvSpPr>
        <p:spPr/>
        <p:txBody>
          <a:bodyPr>
            <a:normAutofit/>
          </a:bodyPr>
          <a:lstStyle/>
          <a:p>
            <a:r>
              <a:rPr lang="en-US" sz="4000" b="1" dirty="0">
                <a:solidFill>
                  <a:schemeClr val="tx1"/>
                </a:solidFill>
                <a:latin typeface="HelveticaNeueLT Std Lt"/>
              </a:rPr>
              <a:t>CERTIFICATIONS AND COMPLIANCE</a:t>
            </a:r>
          </a:p>
        </p:txBody>
      </p:sp>
      <p:sp>
        <p:nvSpPr>
          <p:cNvPr id="4" name="TextBox 3">
            <a:extLst>
              <a:ext uri="{FF2B5EF4-FFF2-40B4-BE49-F238E27FC236}">
                <a16:creationId xmlns:a16="http://schemas.microsoft.com/office/drawing/2014/main" id="{22F9CA04-A117-47F2-6710-D0DC70F89CFC}"/>
              </a:ext>
            </a:extLst>
          </p:cNvPr>
          <p:cNvSpPr txBox="1"/>
          <p:nvPr/>
        </p:nvSpPr>
        <p:spPr>
          <a:xfrm>
            <a:off x="838197" y="1235693"/>
            <a:ext cx="8187561"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Arial" panose="020B0604020202020204" pitchFamily="34" charset="0"/>
              <a:buChar char="•"/>
            </a:pPr>
            <a:r>
              <a:rPr lang="en-US" sz="2000" b="1" dirty="0">
                <a:latin typeface="HelveticaNeueLT Std Lt"/>
                <a:cs typeface="Calibri"/>
              </a:rPr>
              <a:t>Staff Certifications and Compliance</a:t>
            </a:r>
          </a:p>
          <a:p>
            <a:pPr marL="742950" lvl="1" indent="-285750" algn="just">
              <a:buFont typeface="Courier New" panose="02070309020205020404" pitchFamily="49" charset="0"/>
              <a:buChar char="o"/>
            </a:pPr>
            <a:r>
              <a:rPr lang="en-US" dirty="0">
                <a:latin typeface="HelveticaNeueLT Std Lt"/>
                <a:cs typeface="Calibri"/>
              </a:rPr>
              <a:t>Applicants must certify that they have employed personnel with the relevant certifications for deployment projects as mandated by state and federal law and reflective of industry best practices. </a:t>
            </a:r>
          </a:p>
          <a:p>
            <a:pPr marL="742950" lvl="1" indent="-285750" algn="just">
              <a:buFont typeface="Courier New" panose="02070309020205020404" pitchFamily="49" charset="0"/>
              <a:buChar char="o"/>
            </a:pPr>
            <a:r>
              <a:rPr lang="en-US" dirty="0">
                <a:latin typeface="HelveticaNeueLT Std Lt"/>
                <a:cs typeface="Calibri"/>
              </a:rPr>
              <a:t>These individuals must include:</a:t>
            </a:r>
            <a:endParaRPr lang="en-US" dirty="0">
              <a:latin typeface="HelveticaNeueLT Std Lt"/>
              <a:ea typeface="Calibri" panose="020F0502020204030204" pitchFamily="34" charset="0"/>
              <a:cs typeface="Calibri" panose="020F0502020204030204" pitchFamily="34" charset="0"/>
            </a:endParaRPr>
          </a:p>
          <a:p>
            <a:pPr marL="1200150" lvl="2" indent="-285750" algn="just">
              <a:buFont typeface="Wingdings" panose="05000000000000000000" pitchFamily="2" charset="2"/>
              <a:buChar char="ü"/>
            </a:pPr>
            <a:r>
              <a:rPr lang="en-US" dirty="0">
                <a:latin typeface="HelveticaNeueLT Std Lt"/>
                <a:cs typeface="Calibri"/>
              </a:rPr>
              <a:t>Chief Technology Officer</a:t>
            </a:r>
            <a:endParaRPr lang="en-US" dirty="0">
              <a:latin typeface="HelveticaNeueLT Std Lt"/>
              <a:ea typeface="Calibri" panose="020F0502020204030204" pitchFamily="34" charset="0"/>
              <a:cs typeface="Calibri" panose="020F0502020204030204" pitchFamily="34" charset="0"/>
            </a:endParaRPr>
          </a:p>
          <a:p>
            <a:pPr marL="1200150" lvl="2" indent="-285750" algn="just">
              <a:buFont typeface="Wingdings" panose="05000000000000000000" pitchFamily="2" charset="2"/>
              <a:buChar char="ü"/>
            </a:pPr>
            <a:r>
              <a:rPr lang="en-US" dirty="0">
                <a:latin typeface="HelveticaNeueLT Std Lt"/>
                <a:cs typeface="Calibri"/>
              </a:rPr>
              <a:t>Project Engineer</a:t>
            </a:r>
            <a:endParaRPr lang="en-US" dirty="0">
              <a:latin typeface="HelveticaNeueLT Std Lt"/>
              <a:ea typeface="Calibri" panose="020F0502020204030204" pitchFamily="34" charset="0"/>
              <a:cs typeface="Calibri" panose="020F0502020204030204" pitchFamily="34" charset="0"/>
            </a:endParaRPr>
          </a:p>
          <a:p>
            <a:pPr marL="1200150" lvl="2" indent="-285750" algn="just">
              <a:buFont typeface="Wingdings" panose="05000000000000000000" pitchFamily="2" charset="2"/>
              <a:buChar char="ü"/>
            </a:pPr>
            <a:r>
              <a:rPr lang="en-US" dirty="0">
                <a:latin typeface="HelveticaNeueLT Std Lt"/>
                <a:cs typeface="Calibri"/>
              </a:rPr>
              <a:t>Contractor Oversight Team</a:t>
            </a:r>
          </a:p>
          <a:p>
            <a:pPr marL="1200150" lvl="2" indent="-285750" algn="just">
              <a:buFont typeface="Courier New"/>
              <a:buChar char="o"/>
            </a:pPr>
            <a:endParaRPr lang="en-US" dirty="0">
              <a:latin typeface="HelveticaNeueLT Std Lt"/>
              <a:cs typeface="Calibri"/>
            </a:endParaRPr>
          </a:p>
          <a:p>
            <a:pPr marL="285750" indent="-285750" algn="just" rtl="0">
              <a:buFont typeface="Arial" panose="020B0604020202020204" pitchFamily="34" charset="0"/>
              <a:buChar char="•"/>
            </a:pPr>
            <a:r>
              <a:rPr lang="en-US" sz="1800" baseline="0" dirty="0">
                <a:latin typeface="HelveticaNeueLT Std Lt"/>
                <a:ea typeface="Segoe UI"/>
                <a:cs typeface="Segoe UI"/>
              </a:rPr>
              <a:t>Applicants will be required to upload a list of certifications required for staff </a:t>
            </a:r>
            <a:r>
              <a:rPr lang="en-US" sz="1800" dirty="0">
                <a:latin typeface="HelveticaNeueLT Std Lt"/>
                <a:ea typeface="Segoe UI"/>
                <a:cs typeface="Segoe UI"/>
              </a:rPr>
              <a:t>​</a:t>
            </a:r>
            <a:r>
              <a:rPr lang="en-US" sz="1800" baseline="0" dirty="0">
                <a:latin typeface="HelveticaNeueLT Std Lt"/>
                <a:ea typeface="Segoe UI"/>
                <a:cs typeface="Segoe UI"/>
              </a:rPr>
              <a:t>deployment projects. This should be organized by role.</a:t>
            </a:r>
            <a:r>
              <a:rPr lang="en-US" sz="1800" dirty="0">
                <a:latin typeface="HelveticaNeueLT Std Lt"/>
                <a:ea typeface="Segoe UI"/>
                <a:cs typeface="Segoe UI"/>
              </a:rPr>
              <a:t>​</a:t>
            </a:r>
          </a:p>
          <a:p>
            <a:pPr algn="just" rtl="0"/>
            <a:endParaRPr lang="en-US" sz="1800" dirty="0">
              <a:latin typeface="HelveticaNeueLT Std Lt"/>
              <a:ea typeface="Segoe UI"/>
              <a:cs typeface="Segoe UI"/>
            </a:endParaRPr>
          </a:p>
          <a:p>
            <a:pPr marL="285750" indent="-285750" algn="just">
              <a:buFont typeface="Arial" panose="020B0604020202020204" pitchFamily="34" charset="0"/>
              <a:buChar char="•"/>
            </a:pPr>
            <a:r>
              <a:rPr lang="en-US" sz="1800" baseline="0" dirty="0">
                <a:latin typeface="HelveticaNeueLT Std Lt"/>
                <a:ea typeface="Segoe UI"/>
                <a:cs typeface="Segoe UI"/>
              </a:rPr>
              <a:t>If the hiring of contractors is anticipated, the applicant must detail </a:t>
            </a:r>
            <a:r>
              <a:rPr lang="en-US" dirty="0">
                <a:latin typeface="HelveticaNeueLT Std Lt"/>
                <a:ea typeface="Segoe UI"/>
                <a:cs typeface="Segoe UI"/>
              </a:rPr>
              <a:t>the intended</a:t>
            </a:r>
            <a:r>
              <a:rPr lang="en-US" sz="1800" baseline="0" dirty="0">
                <a:latin typeface="HelveticaNeueLT Std Lt"/>
                <a:ea typeface="Segoe UI"/>
                <a:cs typeface="Segoe UI"/>
              </a:rPr>
              <a:t> resources and the relevant certifications and </a:t>
            </a:r>
            <a:r>
              <a:rPr lang="en-US" dirty="0">
                <a:latin typeface="HelveticaNeueLT Std Lt"/>
                <a:ea typeface="Segoe UI"/>
                <a:cs typeface="Segoe UI"/>
              </a:rPr>
              <a:t>requirements that</a:t>
            </a:r>
            <a:r>
              <a:rPr lang="en-US" sz="1800" baseline="0" dirty="0">
                <a:latin typeface="HelveticaNeueLT Std Lt"/>
                <a:ea typeface="Segoe UI"/>
                <a:cs typeface="Segoe UI"/>
              </a:rPr>
              <a:t> will be confirmed before contracting with any entity.</a:t>
            </a:r>
            <a:endParaRPr lang="en-US" dirty="0">
              <a:latin typeface="HelveticaNeueLT Std Lt"/>
            </a:endParaRPr>
          </a:p>
          <a:p>
            <a:pPr marL="1200150" lvl="2" indent="-285750" algn="just">
              <a:buFont typeface="Courier New"/>
              <a:buChar char="o"/>
            </a:pPr>
            <a:endParaRPr lang="en-US" dirty="0">
              <a:latin typeface="HelveticaNeueLT Std Lt"/>
              <a:ea typeface="Calibri" panose="020F0502020204030204" pitchFamily="34" charset="0"/>
              <a:cs typeface="Calibri" panose="020F0502020204030204" pitchFamily="34" charset="0"/>
            </a:endParaRPr>
          </a:p>
          <a:p>
            <a:pPr marL="742950" lvl="1" indent="-285750" algn="just">
              <a:buFont typeface="Courier New"/>
              <a:buChar char="o"/>
            </a:pPr>
            <a:endParaRPr lang="en-US" dirty="0">
              <a:latin typeface="HelveticaNeueLT Std Lt"/>
              <a:cs typeface="Calibri"/>
            </a:endParaRPr>
          </a:p>
          <a:p>
            <a:pPr algn="just"/>
            <a:endParaRPr lang="en-US" dirty="0">
              <a:latin typeface="HelveticaNeueLT Std Lt"/>
              <a:cs typeface="Calibri"/>
            </a:endParaRPr>
          </a:p>
        </p:txBody>
      </p:sp>
      <p:pic>
        <p:nvPicPr>
          <p:cNvPr id="5" name="Picture 4" descr="A building with a dome&#10;&#10;Description automatically generated">
            <a:extLst>
              <a:ext uri="{FF2B5EF4-FFF2-40B4-BE49-F238E27FC236}">
                <a16:creationId xmlns:a16="http://schemas.microsoft.com/office/drawing/2014/main" id="{A0B221E7-9B51-0D75-4604-544EA109E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136" y="6267141"/>
            <a:ext cx="441683" cy="447191"/>
          </a:xfrm>
          <a:prstGeom prst="rect">
            <a:avLst/>
          </a:prstGeom>
        </p:spPr>
      </p:pic>
      <p:sp>
        <p:nvSpPr>
          <p:cNvPr id="7" name="Footer Placeholder 3">
            <a:extLst>
              <a:ext uri="{FF2B5EF4-FFF2-40B4-BE49-F238E27FC236}">
                <a16:creationId xmlns:a16="http://schemas.microsoft.com/office/drawing/2014/main" id="{B6E0D969-3620-BA32-16A2-7F298904BBC0}"/>
              </a:ext>
            </a:extLst>
          </p:cNvPr>
          <p:cNvSpPr txBox="1">
            <a:spLocks/>
          </p:cNvSpPr>
          <p:nvPr/>
        </p:nvSpPr>
        <p:spPr>
          <a:xfrm>
            <a:off x="609394" y="6366608"/>
            <a:ext cx="7321550" cy="261172"/>
          </a:xfrm>
          <a:prstGeom prst="rect">
            <a:avLst/>
          </a:prstGeom>
        </p:spPr>
        <p:txBody>
          <a:bodyPr lIns="91440" tIns="45720" rIns="91440" bIns="4572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a:latin typeface="HelveticaNeueLT Std Lt"/>
                <a:cs typeface="Arial"/>
              </a:rPr>
              <a:t>Department of Administration</a:t>
            </a:r>
          </a:p>
        </p:txBody>
      </p:sp>
      <p:sp>
        <p:nvSpPr>
          <p:cNvPr id="9" name="Slide Number Placeholder 4">
            <a:extLst>
              <a:ext uri="{FF2B5EF4-FFF2-40B4-BE49-F238E27FC236}">
                <a16:creationId xmlns:a16="http://schemas.microsoft.com/office/drawing/2014/main" id="{9E443AE1-DCB5-B2F6-D14B-5F9198AB2C80}"/>
              </a:ext>
            </a:extLst>
          </p:cNvPr>
          <p:cNvSpPr txBox="1">
            <a:spLocks/>
          </p:cNvSpPr>
          <p:nvPr/>
        </p:nvSpPr>
        <p:spPr>
          <a:xfrm>
            <a:off x="11592710" y="6354717"/>
            <a:ext cx="599290" cy="261172"/>
          </a:xfrm>
          <a:prstGeom prst="rect">
            <a:avLst/>
          </a:prstGeom>
          <a:solidFill>
            <a:srgbClr val="051C2C"/>
          </a:solidFill>
        </p:spPr>
        <p:txBody>
          <a:bodyPr lIns="91440" tIns="45720" rIns="91440" bIns="45720" anchor="b"/>
          <a:lstStyle>
            <a:defPPr>
              <a:defRPr lang="en-US"/>
            </a:defPPr>
            <a:lvl1pPr marL="0" algn="ctr" defTabSz="914400" eaLnBrk="1" latinLnBrk="0" hangingPunct="1">
              <a:defRPr sz="1050" cap="all" spc="100">
                <a:solidFill>
                  <a:schemeClr val="bg1"/>
                </a:solidFill>
                <a:latin typeface="HelveticaNeueLT Std Lt"/>
                <a:cs typeface="Arial"/>
              </a:defRPr>
            </a:lvl1pPr>
            <a:lvl2pPr defTabSz="914400" eaLnBrk="1" latinLnBrk="0" hangingPunct="1">
              <a:defRPr sz="1800">
                <a:latin typeface="+mn-lt"/>
              </a:defRPr>
            </a:lvl2pPr>
            <a:lvl3pPr defTabSz="914400" eaLnBrk="1" latinLnBrk="0" hangingPunct="1">
              <a:defRPr sz="1800">
                <a:latin typeface="+mn-lt"/>
              </a:defRPr>
            </a:lvl3pPr>
            <a:lvl4pPr defTabSz="914400" eaLnBrk="1" latinLnBrk="0" hangingPunct="1">
              <a:defRPr sz="1800">
                <a:latin typeface="+mn-lt"/>
              </a:defRPr>
            </a:lvl4pPr>
            <a:lvl5pPr defTabSz="914400" eaLnBrk="1" latinLnBrk="0" hangingPunct="1">
              <a:defRPr sz="1800">
                <a:latin typeface="+mn-lt"/>
              </a:defRPr>
            </a:lvl5pPr>
            <a:lvl6pPr>
              <a:defRPr sz="1800">
                <a:latin typeface="+mn-lt"/>
              </a:defRPr>
            </a:lvl6pPr>
            <a:lvl7pPr>
              <a:defRPr sz="1800">
                <a:latin typeface="+mn-lt"/>
              </a:defRPr>
            </a:lvl7pPr>
            <a:lvl8pPr>
              <a:defRPr sz="1800">
                <a:latin typeface="+mn-lt"/>
              </a:defRPr>
            </a:lvl8pPr>
            <a:lvl9pPr>
              <a:defRPr sz="1800">
                <a:latin typeface="+mn-lt"/>
              </a:defRPr>
            </a:lvl9pPr>
          </a:lstStyle>
          <a:p>
            <a:fld id="{FE4E75A2-CA41-49D8-A529-D1D3823E4648}" type="slidenum">
              <a:rPr lang="en-US" dirty="0"/>
              <a:pPr/>
              <a:t>14</a:t>
            </a:fld>
            <a:endParaRPr lang="en-US"/>
          </a:p>
        </p:txBody>
      </p:sp>
      <p:cxnSp>
        <p:nvCxnSpPr>
          <p:cNvPr id="6" name="Straight Connector 5">
            <a:extLst>
              <a:ext uri="{FF2B5EF4-FFF2-40B4-BE49-F238E27FC236}">
                <a16:creationId xmlns:a16="http://schemas.microsoft.com/office/drawing/2014/main" id="{95ADDC30-8A54-1D69-FA9D-8E555DAF4169}"/>
              </a:ext>
            </a:extLst>
          </p:cNvPr>
          <p:cNvCxnSpPr>
            <a:cxnSpLocks/>
          </p:cNvCxnSpPr>
          <p:nvPr/>
        </p:nvCxnSpPr>
        <p:spPr>
          <a:xfrm>
            <a:off x="895873" y="951474"/>
            <a:ext cx="10953568" cy="39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EA9BB17-EE28-84FD-464C-79D8C58E03BC}"/>
              </a:ext>
            </a:extLst>
          </p:cNvPr>
          <p:cNvPicPr>
            <a:picLocks noChangeAspect="1"/>
          </p:cNvPicPr>
          <p:nvPr/>
        </p:nvPicPr>
        <p:blipFill>
          <a:blip r:embed="rId3"/>
          <a:stretch>
            <a:fillRect/>
          </a:stretch>
        </p:blipFill>
        <p:spPr>
          <a:xfrm>
            <a:off x="9222142" y="1690688"/>
            <a:ext cx="2627299" cy="2633599"/>
          </a:xfrm>
          <a:prstGeom prst="rect">
            <a:avLst/>
          </a:prstGeom>
        </p:spPr>
      </p:pic>
    </p:spTree>
    <p:extLst>
      <p:ext uri="{BB962C8B-B14F-4D97-AF65-F5344CB8AC3E}">
        <p14:creationId xmlns:p14="http://schemas.microsoft.com/office/powerpoint/2010/main" val="1194110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131A4-2AD7-93FA-CC0F-6D1418D584C2}"/>
              </a:ext>
            </a:extLst>
          </p:cNvPr>
          <p:cNvSpPr>
            <a:spLocks noGrp="1"/>
          </p:cNvSpPr>
          <p:nvPr>
            <p:ph type="title"/>
          </p:nvPr>
        </p:nvSpPr>
        <p:spPr>
          <a:xfrm>
            <a:off x="838203" y="365129"/>
            <a:ext cx="10515600" cy="786772"/>
          </a:xfrm>
        </p:spPr>
        <p:txBody>
          <a:bodyPr/>
          <a:lstStyle/>
          <a:p>
            <a:r>
              <a:rPr lang="en-US" sz="4000" b="1" dirty="0">
                <a:solidFill>
                  <a:schemeClr val="tx1"/>
                </a:solidFill>
                <a:latin typeface="HelveticaNeueLT Std Lt"/>
              </a:rPr>
              <a:t>CERTIFICATIONS AND COMPLIANCE</a:t>
            </a:r>
          </a:p>
          <a:p>
            <a:endParaRPr lang="en-US" sz="4000" b="1" dirty="0"/>
          </a:p>
        </p:txBody>
      </p:sp>
      <p:pic>
        <p:nvPicPr>
          <p:cNvPr id="4" name="Picture 3" descr="A building with a dome&#10;&#10;Description automatically generated">
            <a:extLst>
              <a:ext uri="{FF2B5EF4-FFF2-40B4-BE49-F238E27FC236}">
                <a16:creationId xmlns:a16="http://schemas.microsoft.com/office/drawing/2014/main" id="{9C55C94A-A8B8-6A21-226F-79EBA59319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136" y="6267141"/>
            <a:ext cx="441683" cy="447191"/>
          </a:xfrm>
          <a:prstGeom prst="rect">
            <a:avLst/>
          </a:prstGeom>
        </p:spPr>
      </p:pic>
      <p:sp>
        <p:nvSpPr>
          <p:cNvPr id="8" name="Footer Placeholder 3">
            <a:extLst>
              <a:ext uri="{FF2B5EF4-FFF2-40B4-BE49-F238E27FC236}">
                <a16:creationId xmlns:a16="http://schemas.microsoft.com/office/drawing/2014/main" id="{09FD5CCF-0ACA-F0A1-60E3-126807FFF464}"/>
              </a:ext>
            </a:extLst>
          </p:cNvPr>
          <p:cNvSpPr txBox="1">
            <a:spLocks/>
          </p:cNvSpPr>
          <p:nvPr/>
        </p:nvSpPr>
        <p:spPr>
          <a:xfrm>
            <a:off x="641819" y="6362285"/>
            <a:ext cx="7321550" cy="261172"/>
          </a:xfrm>
          <a:prstGeom prst="rect">
            <a:avLst/>
          </a:prstGeom>
        </p:spPr>
        <p:txBody>
          <a:bodyPr lIns="91440" tIns="45720" rIns="91440" bIns="4572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a:latin typeface="HelveticaNeueLT Std Lt"/>
                <a:cs typeface="Arial"/>
              </a:rPr>
              <a:t>Department of Administration</a:t>
            </a:r>
          </a:p>
        </p:txBody>
      </p:sp>
      <p:sp>
        <p:nvSpPr>
          <p:cNvPr id="10" name="Slide Number Placeholder 4">
            <a:extLst>
              <a:ext uri="{FF2B5EF4-FFF2-40B4-BE49-F238E27FC236}">
                <a16:creationId xmlns:a16="http://schemas.microsoft.com/office/drawing/2014/main" id="{1CF86FBA-9A8E-2B97-210B-46062D7CAEED}"/>
              </a:ext>
            </a:extLst>
          </p:cNvPr>
          <p:cNvSpPr txBox="1">
            <a:spLocks/>
          </p:cNvSpPr>
          <p:nvPr/>
        </p:nvSpPr>
        <p:spPr>
          <a:xfrm>
            <a:off x="11592710" y="6354717"/>
            <a:ext cx="599290" cy="261172"/>
          </a:xfrm>
          <a:prstGeom prst="rect">
            <a:avLst/>
          </a:prstGeom>
          <a:solidFill>
            <a:srgbClr val="051C2C"/>
          </a:solidFill>
        </p:spPr>
        <p:txBody>
          <a:bodyPr lIns="91440" tIns="45720" rIns="91440" bIns="45720" anchor="b"/>
          <a:lstStyle>
            <a:defPPr>
              <a:defRPr lang="en-US"/>
            </a:defPPr>
            <a:lvl1pPr marL="0" algn="ctr" defTabSz="914400" eaLnBrk="1" latinLnBrk="0" hangingPunct="1">
              <a:defRPr sz="1050" cap="all" spc="100">
                <a:solidFill>
                  <a:schemeClr val="bg1"/>
                </a:solidFill>
                <a:latin typeface="HelveticaNeueLT Std Lt"/>
                <a:cs typeface="Arial"/>
              </a:defRPr>
            </a:lvl1pPr>
            <a:lvl2pPr defTabSz="914400" eaLnBrk="1" latinLnBrk="0" hangingPunct="1">
              <a:defRPr sz="1800">
                <a:latin typeface="+mn-lt"/>
              </a:defRPr>
            </a:lvl2pPr>
            <a:lvl3pPr defTabSz="914400" eaLnBrk="1" latinLnBrk="0" hangingPunct="1">
              <a:defRPr sz="1800">
                <a:latin typeface="+mn-lt"/>
              </a:defRPr>
            </a:lvl3pPr>
            <a:lvl4pPr defTabSz="914400" eaLnBrk="1" latinLnBrk="0" hangingPunct="1">
              <a:defRPr sz="1800">
                <a:latin typeface="+mn-lt"/>
              </a:defRPr>
            </a:lvl4pPr>
            <a:lvl5pPr defTabSz="914400" eaLnBrk="1" latinLnBrk="0" hangingPunct="1">
              <a:defRPr sz="1800">
                <a:latin typeface="+mn-lt"/>
              </a:defRPr>
            </a:lvl5pPr>
            <a:lvl6pPr>
              <a:defRPr sz="1800">
                <a:latin typeface="+mn-lt"/>
              </a:defRPr>
            </a:lvl6pPr>
            <a:lvl7pPr>
              <a:defRPr sz="1800">
                <a:latin typeface="+mn-lt"/>
              </a:defRPr>
            </a:lvl7pPr>
            <a:lvl8pPr>
              <a:defRPr sz="1800">
                <a:latin typeface="+mn-lt"/>
              </a:defRPr>
            </a:lvl8pPr>
            <a:lvl9pPr>
              <a:defRPr sz="1800">
                <a:latin typeface="+mn-lt"/>
              </a:defRPr>
            </a:lvl9pPr>
          </a:lstStyle>
          <a:p>
            <a:fld id="{FE4E75A2-CA41-49D8-A529-D1D3823E4648}" type="slidenum">
              <a:rPr lang="en-US" dirty="0"/>
              <a:pPr/>
              <a:t>15</a:t>
            </a:fld>
            <a:endParaRPr lang="en-US"/>
          </a:p>
        </p:txBody>
      </p:sp>
      <p:cxnSp>
        <p:nvCxnSpPr>
          <p:cNvPr id="5" name="Straight Connector 4">
            <a:extLst>
              <a:ext uri="{FF2B5EF4-FFF2-40B4-BE49-F238E27FC236}">
                <a16:creationId xmlns:a16="http://schemas.microsoft.com/office/drawing/2014/main" id="{80705237-EB07-1E04-8F49-4E063AE2930A}"/>
              </a:ext>
            </a:extLst>
          </p:cNvPr>
          <p:cNvCxnSpPr>
            <a:cxnSpLocks/>
          </p:cNvCxnSpPr>
          <p:nvPr/>
        </p:nvCxnSpPr>
        <p:spPr>
          <a:xfrm>
            <a:off x="895873" y="951474"/>
            <a:ext cx="10953568" cy="39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9BD2CBA-1FEA-F49F-5848-6E30281C6366}"/>
              </a:ext>
            </a:extLst>
          </p:cNvPr>
          <p:cNvSpPr txBox="1"/>
          <p:nvPr/>
        </p:nvSpPr>
        <p:spPr>
          <a:xfrm>
            <a:off x="895873" y="1337855"/>
            <a:ext cx="8162066" cy="32008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000" b="1" dirty="0">
                <a:latin typeface="HelveticaNeueLT Std Lt"/>
                <a:ea typeface="Calibri"/>
                <a:cs typeface="Calibri"/>
              </a:rPr>
              <a:t>Environmental, Historical, and BABA Requirements </a:t>
            </a:r>
            <a:endParaRPr lang="en-US" sz="2000" dirty="0">
              <a:cs typeface="Calibri" panose="020F0502020204030204" pitchFamily="34" charset="0"/>
            </a:endParaRPr>
          </a:p>
          <a:p>
            <a:pPr marL="742950" lvl="1" indent="-285750">
              <a:buFont typeface="Courier New" panose="02070309020205020404" pitchFamily="49" charset="0"/>
              <a:buChar char="o"/>
            </a:pPr>
            <a:r>
              <a:rPr lang="en-US" dirty="0">
                <a:latin typeface="HelveticaNeueLT Std Lt"/>
                <a:ea typeface="Calibri"/>
                <a:cs typeface="Calibri"/>
              </a:rPr>
              <a:t>Compliance with Environmental and Historical Preservation requirements as outlined in the BEAD NOFO and the Montana Initial Proposal Volume 2</a:t>
            </a:r>
          </a:p>
          <a:p>
            <a:pPr marL="742950" lvl="1" indent="-285750">
              <a:buFont typeface="Courier New" panose="02070309020205020404" pitchFamily="49" charset="0"/>
              <a:buChar char="o"/>
            </a:pPr>
            <a:r>
              <a:rPr lang="en-US" dirty="0">
                <a:latin typeface="HelveticaNeueLT Std Lt"/>
                <a:cs typeface="Calibri"/>
              </a:rPr>
              <a:t>Compliance</a:t>
            </a:r>
            <a:r>
              <a:rPr lang="en-US" dirty="0">
                <a:latin typeface="HelveticaNeueLT Std Lt"/>
                <a:ea typeface="Calibri"/>
                <a:cs typeface="Calibri"/>
              </a:rPr>
              <a:t> with Build America, Buy America (BABA) requirements as outlined in the BEAD NOFO and the Montana Initial Proposal Volume 2</a:t>
            </a:r>
          </a:p>
          <a:p>
            <a:endParaRPr lang="en-US" dirty="0">
              <a:latin typeface="HelveticaNeueLT Std Lt"/>
              <a:ea typeface="Calibri"/>
              <a:cs typeface="Calibri"/>
            </a:endParaRPr>
          </a:p>
          <a:p>
            <a:pPr marL="285750" indent="-285750">
              <a:buFont typeface="Arial" panose="020B0604020202020204" pitchFamily="34" charset="0"/>
              <a:buChar char="•"/>
            </a:pPr>
            <a:r>
              <a:rPr lang="en-US" sz="2000" b="1" dirty="0">
                <a:latin typeface="HelveticaNeueLT Std Lt"/>
                <a:ea typeface="Calibri"/>
                <a:cs typeface="Calibri"/>
              </a:rPr>
              <a:t>Legal Opinion </a:t>
            </a:r>
          </a:p>
          <a:p>
            <a:pPr marL="742950" lvl="1" indent="-285750">
              <a:buFont typeface="Courier New" panose="02070309020205020404" pitchFamily="49" charset="0"/>
              <a:buChar char="o"/>
            </a:pPr>
            <a:r>
              <a:rPr lang="en-US" dirty="0">
                <a:latin typeface="HelveticaNeueLT Std Lt"/>
                <a:ea typeface="Calibri"/>
                <a:cs typeface="Calibri"/>
              </a:rPr>
              <a:t>Each applicant must upload a legal opinion that certifies they can carry out the funded activities competently and in compliance with all federal, state, and local laws </a:t>
            </a:r>
          </a:p>
          <a:p>
            <a:pPr marL="742950" lvl="1" indent="-285750">
              <a:buFont typeface="Courier New" panose="02070309020205020404" pitchFamily="49" charset="0"/>
              <a:buChar char="o"/>
            </a:pPr>
            <a:r>
              <a:rPr lang="en-US" dirty="0">
                <a:latin typeface="HelveticaNeueLT Std Lt"/>
                <a:ea typeface="Calibri"/>
                <a:cs typeface="Calibri"/>
              </a:rPr>
              <a:t>A template will be provided, but use of this template is not mandatory</a:t>
            </a:r>
          </a:p>
        </p:txBody>
      </p:sp>
      <p:pic>
        <p:nvPicPr>
          <p:cNvPr id="6" name="Picture 5">
            <a:extLst>
              <a:ext uri="{FF2B5EF4-FFF2-40B4-BE49-F238E27FC236}">
                <a16:creationId xmlns:a16="http://schemas.microsoft.com/office/drawing/2014/main" id="{19DB8BC1-7FD5-3AF0-C7BB-CF5CE5D65DA1}"/>
              </a:ext>
            </a:extLst>
          </p:cNvPr>
          <p:cNvPicPr>
            <a:picLocks noChangeAspect="1"/>
          </p:cNvPicPr>
          <p:nvPr/>
        </p:nvPicPr>
        <p:blipFill>
          <a:blip r:embed="rId3"/>
          <a:stretch>
            <a:fillRect/>
          </a:stretch>
        </p:blipFill>
        <p:spPr>
          <a:xfrm>
            <a:off x="9222142" y="1690688"/>
            <a:ext cx="2627299" cy="2633599"/>
          </a:xfrm>
          <a:prstGeom prst="rect">
            <a:avLst/>
          </a:prstGeom>
        </p:spPr>
      </p:pic>
    </p:spTree>
    <p:extLst>
      <p:ext uri="{BB962C8B-B14F-4D97-AF65-F5344CB8AC3E}">
        <p14:creationId xmlns:p14="http://schemas.microsoft.com/office/powerpoint/2010/main" val="1186917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131A4-2AD7-93FA-CC0F-6D1418D584C2}"/>
              </a:ext>
            </a:extLst>
          </p:cNvPr>
          <p:cNvSpPr>
            <a:spLocks noGrp="1"/>
          </p:cNvSpPr>
          <p:nvPr>
            <p:ph type="title"/>
          </p:nvPr>
        </p:nvSpPr>
        <p:spPr>
          <a:xfrm>
            <a:off x="838203" y="365129"/>
            <a:ext cx="10515600" cy="786772"/>
          </a:xfrm>
        </p:spPr>
        <p:txBody>
          <a:bodyPr/>
          <a:lstStyle/>
          <a:p>
            <a:r>
              <a:rPr lang="en-US" sz="4000" b="1" dirty="0">
                <a:solidFill>
                  <a:schemeClr val="tx1"/>
                </a:solidFill>
                <a:latin typeface="HelveticaNeueLT Std Lt"/>
              </a:rPr>
              <a:t>CERTIFICATIONS AND COMPLIANCE</a:t>
            </a:r>
          </a:p>
          <a:p>
            <a:endParaRPr lang="en-US" sz="4000" b="1" dirty="0"/>
          </a:p>
        </p:txBody>
      </p:sp>
      <p:pic>
        <p:nvPicPr>
          <p:cNvPr id="4" name="Picture 3" descr="A building with a dome&#10;&#10;Description automatically generated">
            <a:extLst>
              <a:ext uri="{FF2B5EF4-FFF2-40B4-BE49-F238E27FC236}">
                <a16:creationId xmlns:a16="http://schemas.microsoft.com/office/drawing/2014/main" id="{9C55C94A-A8B8-6A21-226F-79EBA59319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136" y="6267141"/>
            <a:ext cx="441683" cy="447191"/>
          </a:xfrm>
          <a:prstGeom prst="rect">
            <a:avLst/>
          </a:prstGeom>
        </p:spPr>
      </p:pic>
      <p:sp>
        <p:nvSpPr>
          <p:cNvPr id="8" name="Footer Placeholder 3">
            <a:extLst>
              <a:ext uri="{FF2B5EF4-FFF2-40B4-BE49-F238E27FC236}">
                <a16:creationId xmlns:a16="http://schemas.microsoft.com/office/drawing/2014/main" id="{09FD5CCF-0ACA-F0A1-60E3-126807FFF464}"/>
              </a:ext>
            </a:extLst>
          </p:cNvPr>
          <p:cNvSpPr txBox="1">
            <a:spLocks/>
          </p:cNvSpPr>
          <p:nvPr/>
        </p:nvSpPr>
        <p:spPr>
          <a:xfrm>
            <a:off x="641819" y="6362285"/>
            <a:ext cx="7321550" cy="261172"/>
          </a:xfrm>
          <a:prstGeom prst="rect">
            <a:avLst/>
          </a:prstGeom>
        </p:spPr>
        <p:txBody>
          <a:bodyPr lIns="91440" tIns="45720" rIns="91440" bIns="4572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a:latin typeface="HelveticaNeueLT Std Lt"/>
                <a:cs typeface="Arial"/>
              </a:rPr>
              <a:t>Department of Administration</a:t>
            </a:r>
          </a:p>
        </p:txBody>
      </p:sp>
      <p:sp>
        <p:nvSpPr>
          <p:cNvPr id="10" name="Slide Number Placeholder 4">
            <a:extLst>
              <a:ext uri="{FF2B5EF4-FFF2-40B4-BE49-F238E27FC236}">
                <a16:creationId xmlns:a16="http://schemas.microsoft.com/office/drawing/2014/main" id="{1CF86FBA-9A8E-2B97-210B-46062D7CAEED}"/>
              </a:ext>
            </a:extLst>
          </p:cNvPr>
          <p:cNvSpPr txBox="1">
            <a:spLocks/>
          </p:cNvSpPr>
          <p:nvPr/>
        </p:nvSpPr>
        <p:spPr>
          <a:xfrm>
            <a:off x="11592710" y="6354717"/>
            <a:ext cx="599290" cy="261172"/>
          </a:xfrm>
          <a:prstGeom prst="rect">
            <a:avLst/>
          </a:prstGeom>
          <a:solidFill>
            <a:srgbClr val="051C2C"/>
          </a:solidFill>
        </p:spPr>
        <p:txBody>
          <a:bodyPr lIns="91440" tIns="45720" rIns="91440" bIns="45720" anchor="b"/>
          <a:lstStyle>
            <a:defPPr>
              <a:defRPr lang="en-US"/>
            </a:defPPr>
            <a:lvl1pPr marL="0" algn="ctr" defTabSz="914400" eaLnBrk="1" latinLnBrk="0" hangingPunct="1">
              <a:defRPr sz="1050" cap="all" spc="100">
                <a:solidFill>
                  <a:schemeClr val="bg1"/>
                </a:solidFill>
                <a:latin typeface="HelveticaNeueLT Std Lt"/>
                <a:cs typeface="Arial"/>
              </a:defRPr>
            </a:lvl1pPr>
            <a:lvl2pPr defTabSz="914400" eaLnBrk="1" latinLnBrk="0" hangingPunct="1">
              <a:defRPr sz="1800">
                <a:latin typeface="+mn-lt"/>
              </a:defRPr>
            </a:lvl2pPr>
            <a:lvl3pPr defTabSz="914400" eaLnBrk="1" latinLnBrk="0" hangingPunct="1">
              <a:defRPr sz="1800">
                <a:latin typeface="+mn-lt"/>
              </a:defRPr>
            </a:lvl3pPr>
            <a:lvl4pPr defTabSz="914400" eaLnBrk="1" latinLnBrk="0" hangingPunct="1">
              <a:defRPr sz="1800">
                <a:latin typeface="+mn-lt"/>
              </a:defRPr>
            </a:lvl4pPr>
            <a:lvl5pPr defTabSz="914400" eaLnBrk="1" latinLnBrk="0" hangingPunct="1">
              <a:defRPr sz="1800">
                <a:latin typeface="+mn-lt"/>
              </a:defRPr>
            </a:lvl5pPr>
            <a:lvl6pPr>
              <a:defRPr sz="1800">
                <a:latin typeface="+mn-lt"/>
              </a:defRPr>
            </a:lvl6pPr>
            <a:lvl7pPr>
              <a:defRPr sz="1800">
                <a:latin typeface="+mn-lt"/>
              </a:defRPr>
            </a:lvl7pPr>
            <a:lvl8pPr>
              <a:defRPr sz="1800">
                <a:latin typeface="+mn-lt"/>
              </a:defRPr>
            </a:lvl8pPr>
            <a:lvl9pPr>
              <a:defRPr sz="1800">
                <a:latin typeface="+mn-lt"/>
              </a:defRPr>
            </a:lvl9pPr>
          </a:lstStyle>
          <a:p>
            <a:fld id="{FE4E75A2-CA41-49D8-A529-D1D3823E4648}" type="slidenum">
              <a:rPr lang="en-US" dirty="0"/>
              <a:pPr/>
              <a:t>16</a:t>
            </a:fld>
            <a:endParaRPr lang="en-US"/>
          </a:p>
        </p:txBody>
      </p:sp>
      <p:cxnSp>
        <p:nvCxnSpPr>
          <p:cNvPr id="5" name="Straight Connector 4">
            <a:extLst>
              <a:ext uri="{FF2B5EF4-FFF2-40B4-BE49-F238E27FC236}">
                <a16:creationId xmlns:a16="http://schemas.microsoft.com/office/drawing/2014/main" id="{80705237-EB07-1E04-8F49-4E063AE2930A}"/>
              </a:ext>
            </a:extLst>
          </p:cNvPr>
          <p:cNvCxnSpPr>
            <a:cxnSpLocks/>
          </p:cNvCxnSpPr>
          <p:nvPr/>
        </p:nvCxnSpPr>
        <p:spPr>
          <a:xfrm>
            <a:off x="895873" y="951474"/>
            <a:ext cx="10953568" cy="39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7D09FEDD-B5AE-A17C-B131-BEC43E06D17D}"/>
              </a:ext>
            </a:extLst>
          </p:cNvPr>
          <p:cNvSpPr/>
          <p:nvPr/>
        </p:nvSpPr>
        <p:spPr>
          <a:xfrm>
            <a:off x="895872" y="1323191"/>
            <a:ext cx="8151309" cy="4815142"/>
          </a:xfrm>
          <a:prstGeom prst="rect">
            <a:avLst/>
          </a:prstGeom>
        </p:spPr>
        <p:txBody>
          <a:bodyPr lIns="91440" tIns="45720" rIns="91440" bIns="45720" anchor="t"/>
          <a:lstStyle/>
          <a:p>
            <a:pPr marL="285750" indent="-285750">
              <a:buFont typeface="Arial" panose="020B0604020202020204" pitchFamily="34" charset="0"/>
              <a:buChar char="•"/>
            </a:pPr>
            <a:r>
              <a:rPr lang="en-US" sz="2000" b="1" dirty="0">
                <a:latin typeface="HelveticaNeueLT Std Lt"/>
                <a:ea typeface="Calibri"/>
                <a:cs typeface="Calibri"/>
              </a:rPr>
              <a:t>Health and Safety</a:t>
            </a:r>
            <a:endParaRPr lang="en-US" sz="2000" dirty="0">
              <a:latin typeface="HelveticaNeueLT Std Lt"/>
            </a:endParaRPr>
          </a:p>
          <a:p>
            <a:pPr marL="742950" lvl="1" indent="-285750">
              <a:buFont typeface="Courier New" panose="02070309020205020404" pitchFamily="49" charset="0"/>
              <a:buChar char="o"/>
            </a:pPr>
            <a:r>
              <a:rPr lang="en-US" dirty="0">
                <a:latin typeface="HelveticaNeueLT Std Lt"/>
                <a:ea typeface="Calibri"/>
                <a:cs typeface="Calibri"/>
              </a:rPr>
              <a:t>Certify that workers will be permitted to create worker-led health and safety committees</a:t>
            </a:r>
            <a:endParaRPr lang="en-US" dirty="0">
              <a:latin typeface="HelveticaNeueLT Std Lt"/>
              <a:ea typeface="Calibri" panose="020F0502020204030204" pitchFamily="34" charset="0"/>
              <a:cs typeface="Calibri" panose="020F0502020204030204" pitchFamily="34" charset="0"/>
            </a:endParaRPr>
          </a:p>
          <a:p>
            <a:pPr lvl="1">
              <a:buChar char="•"/>
            </a:pPr>
            <a:endParaRPr lang="en-US" dirty="0">
              <a:latin typeface="HelveticaNeueLT Std Lt"/>
            </a:endParaRPr>
          </a:p>
          <a:p>
            <a:pPr marL="285750" indent="-285750">
              <a:buFont typeface="Arial" panose="020B0604020202020204" pitchFamily="34" charset="0"/>
              <a:buChar char="•"/>
            </a:pPr>
            <a:r>
              <a:rPr lang="en-US" sz="2000" b="1" dirty="0">
                <a:latin typeface="HelveticaNeueLT Std Lt"/>
                <a:ea typeface="Calibri"/>
                <a:cs typeface="Calibri"/>
              </a:rPr>
              <a:t>Prior Service and FCC Form 477</a:t>
            </a:r>
          </a:p>
          <a:p>
            <a:pPr marL="742950" lvl="1" indent="-285750">
              <a:buFont typeface="Courier New" panose="02070309020205020404" pitchFamily="49" charset="0"/>
              <a:buChar char="o"/>
            </a:pPr>
            <a:r>
              <a:rPr lang="en-US" dirty="0">
                <a:latin typeface="HelveticaNeueLT Std Lt"/>
                <a:ea typeface="Calibri"/>
                <a:cs typeface="Calibri"/>
              </a:rPr>
              <a:t>Has the company previously provided voice/broadband service in the state of Montana?</a:t>
            </a:r>
          </a:p>
          <a:p>
            <a:pPr marL="1200150" lvl="2" indent="-285750">
              <a:buFont typeface="Wingdings" panose="05000000000000000000" pitchFamily="2" charset="2"/>
              <a:buChar char="ü"/>
            </a:pPr>
            <a:r>
              <a:rPr lang="en-US" dirty="0">
                <a:latin typeface="HelveticaNeueLT Std Lt"/>
                <a:ea typeface="Calibri"/>
                <a:cs typeface="Calibri"/>
              </a:rPr>
              <a:t>If so, confirm submission of FCC Form 477 and Broadband DATA Act as applicable</a:t>
            </a:r>
          </a:p>
          <a:p>
            <a:pPr marL="1200150" lvl="2" indent="-285750">
              <a:buFont typeface="Wingdings" panose="05000000000000000000" pitchFamily="2" charset="2"/>
              <a:buChar char="ü"/>
            </a:pPr>
            <a:r>
              <a:rPr lang="en-US" dirty="0">
                <a:latin typeface="HelveticaNeueLT Std Lt"/>
                <a:ea typeface="Calibri"/>
                <a:cs typeface="Calibri"/>
              </a:rPr>
              <a:t>If unable to confirm, provide a justification as to how the company will comply with the Commission’s rules and regulations</a:t>
            </a:r>
          </a:p>
          <a:p>
            <a:pPr marL="742950" lvl="1" indent="-285750">
              <a:buFont typeface="Courier New" panose="02070309020205020404" pitchFamily="49" charset="0"/>
              <a:buChar char="o"/>
            </a:pPr>
            <a:r>
              <a:rPr lang="en-US" dirty="0">
                <a:latin typeface="HelveticaNeueLT Std Lt"/>
                <a:ea typeface="Calibri" panose="020F0502020204030204" pitchFamily="34" charset="0"/>
                <a:cs typeface="Calibri"/>
              </a:rPr>
              <a:t>Commit to participating in ACP or </a:t>
            </a:r>
            <a:r>
              <a:rPr lang="en-US">
                <a:latin typeface="HelveticaNeueLT Std Lt"/>
                <a:ea typeface="Calibri" panose="020F0502020204030204" pitchFamily="34" charset="0"/>
                <a:cs typeface="Calibri"/>
              </a:rPr>
              <a:t>other programs</a:t>
            </a:r>
            <a:endParaRPr lang="en-US" dirty="0">
              <a:latin typeface="HelveticaNeueLT Std Lt"/>
              <a:ea typeface="Calibri" panose="020F0502020204030204" pitchFamily="34" charset="0"/>
              <a:cs typeface="Calibri" panose="020F0502020204030204" pitchFamily="34" charset="0"/>
            </a:endParaRPr>
          </a:p>
          <a:p>
            <a:pPr lvl="2">
              <a:buChar char="•"/>
            </a:pPr>
            <a:endParaRPr lang="en-US" dirty="0">
              <a:latin typeface="HelveticaNeueLT Std Lt"/>
            </a:endParaRPr>
          </a:p>
          <a:p>
            <a:pPr marL="285750" indent="-285750">
              <a:buFont typeface="Arial" panose="020B0604020202020204" pitchFamily="34" charset="0"/>
              <a:buChar char="•"/>
            </a:pPr>
            <a:r>
              <a:rPr lang="en-US" sz="2000" b="1" dirty="0">
                <a:latin typeface="HelveticaNeueLT Std Lt"/>
                <a:ea typeface="Calibri"/>
                <a:cs typeface="Calibri"/>
              </a:rPr>
              <a:t>Business Registration</a:t>
            </a:r>
          </a:p>
          <a:p>
            <a:pPr marL="742950" lvl="1" indent="-285750">
              <a:buFont typeface="Courier New" panose="02070309020205020404" pitchFamily="49" charset="0"/>
              <a:buChar char="o"/>
            </a:pPr>
            <a:r>
              <a:rPr lang="en-US" dirty="0">
                <a:latin typeface="HelveticaNeueLT Std Lt"/>
                <a:ea typeface="Calibri"/>
                <a:cs typeface="Calibri"/>
              </a:rPr>
              <a:t>Confirm active SAM.gov registration and upload documentation</a:t>
            </a:r>
          </a:p>
          <a:p>
            <a:pPr marL="742950" lvl="1" indent="-285750">
              <a:buFont typeface="Courier New" panose="02070309020205020404" pitchFamily="49" charset="0"/>
              <a:buChar char="o"/>
            </a:pPr>
            <a:r>
              <a:rPr lang="en-US" dirty="0">
                <a:latin typeface="HelveticaNeueLT Std Lt"/>
                <a:ea typeface="Calibri"/>
                <a:cs typeface="Calibri"/>
              </a:rPr>
              <a:t>Confirm active registration with the state of Montana and upload documentation</a:t>
            </a:r>
          </a:p>
        </p:txBody>
      </p:sp>
      <p:pic>
        <p:nvPicPr>
          <p:cNvPr id="7" name="Picture 6">
            <a:extLst>
              <a:ext uri="{FF2B5EF4-FFF2-40B4-BE49-F238E27FC236}">
                <a16:creationId xmlns:a16="http://schemas.microsoft.com/office/drawing/2014/main" id="{E6084B35-04A0-AC93-C3C3-31142AB8E828}"/>
              </a:ext>
            </a:extLst>
          </p:cNvPr>
          <p:cNvPicPr>
            <a:picLocks noChangeAspect="1"/>
          </p:cNvPicPr>
          <p:nvPr/>
        </p:nvPicPr>
        <p:blipFill>
          <a:blip r:embed="rId3"/>
          <a:stretch>
            <a:fillRect/>
          </a:stretch>
        </p:blipFill>
        <p:spPr>
          <a:xfrm>
            <a:off x="9222142" y="1690688"/>
            <a:ext cx="2627299" cy="2633599"/>
          </a:xfrm>
          <a:prstGeom prst="rect">
            <a:avLst/>
          </a:prstGeom>
        </p:spPr>
      </p:pic>
    </p:spTree>
    <p:extLst>
      <p:ext uri="{BB962C8B-B14F-4D97-AF65-F5344CB8AC3E}">
        <p14:creationId xmlns:p14="http://schemas.microsoft.com/office/powerpoint/2010/main" val="3308114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D2F70-AFB2-6021-3C94-73F8C1E0D6B8}"/>
              </a:ext>
            </a:extLst>
          </p:cNvPr>
          <p:cNvSpPr>
            <a:spLocks noGrp="1"/>
          </p:cNvSpPr>
          <p:nvPr>
            <p:ph type="title"/>
          </p:nvPr>
        </p:nvSpPr>
        <p:spPr>
          <a:xfrm>
            <a:off x="838203" y="365129"/>
            <a:ext cx="10944225" cy="1333496"/>
          </a:xfrm>
        </p:spPr>
        <p:txBody>
          <a:bodyPr>
            <a:normAutofit/>
          </a:bodyPr>
          <a:lstStyle/>
          <a:p>
            <a:r>
              <a:rPr lang="en-US" sz="4000" b="1" dirty="0">
                <a:solidFill>
                  <a:schemeClr val="tx1"/>
                </a:solidFill>
                <a:latin typeface="HelveticaNeueLT Std Lt"/>
              </a:rPr>
              <a:t>FEDERAL LABOR AND EMPLOYMENT LAW</a:t>
            </a:r>
          </a:p>
        </p:txBody>
      </p:sp>
      <p:sp>
        <p:nvSpPr>
          <p:cNvPr id="5" name="TextBox 4">
            <a:extLst>
              <a:ext uri="{FF2B5EF4-FFF2-40B4-BE49-F238E27FC236}">
                <a16:creationId xmlns:a16="http://schemas.microsoft.com/office/drawing/2014/main" id="{4A58EDDA-3B3F-B549-0A54-46C55DB33033}"/>
              </a:ext>
            </a:extLst>
          </p:cNvPr>
          <p:cNvSpPr txBox="1"/>
          <p:nvPr/>
        </p:nvSpPr>
        <p:spPr>
          <a:xfrm>
            <a:off x="895873" y="1227801"/>
            <a:ext cx="10629825" cy="48628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000" b="1" dirty="0">
                <a:latin typeface="HelveticaNeueLT Std Lt"/>
                <a:cs typeface="Calibri"/>
              </a:rPr>
              <a:t>Federal Law Compliance</a:t>
            </a:r>
            <a:endParaRPr lang="en-US" sz="2000" dirty="0">
              <a:latin typeface="HelveticaNeueLT Std Lt"/>
              <a:ea typeface="Calibri" panose="020F0502020204030204" pitchFamily="34" charset="0"/>
              <a:cs typeface="Calibri" panose="020F0502020204030204" pitchFamily="34" charset="0"/>
            </a:endParaRPr>
          </a:p>
          <a:p>
            <a:pPr marL="742950" lvl="1" indent="-285750">
              <a:buFont typeface="Courier New" panose="02070309020205020404" pitchFamily="49" charset="0"/>
              <a:buChar char="o"/>
            </a:pPr>
            <a:r>
              <a:rPr lang="en-US" dirty="0">
                <a:latin typeface="HelveticaNeueLT Std Lt"/>
                <a:cs typeface="Calibri"/>
              </a:rPr>
              <a:t>Certify compliance with federal labor and employment laws on broadband development projects over the last three years</a:t>
            </a:r>
            <a:endParaRPr lang="en-US" dirty="0">
              <a:latin typeface="HelveticaNeueLT Std Lt"/>
              <a:ea typeface="Calibri" panose="020F0502020204030204" pitchFamily="34" charset="0"/>
              <a:cs typeface="Calibri" panose="020F0502020204030204" pitchFamily="34" charset="0"/>
            </a:endParaRPr>
          </a:p>
          <a:p>
            <a:pPr marL="742950" lvl="1" indent="-285750">
              <a:buFont typeface="Courier New" panose="02070309020205020404" pitchFamily="49" charset="0"/>
              <a:buChar char="o"/>
            </a:pPr>
            <a:r>
              <a:rPr lang="en-US" dirty="0">
                <a:latin typeface="HelveticaNeueLT Std Lt"/>
                <a:cs typeface="Calibri"/>
              </a:rPr>
              <a:t>Certify that the organization, contractors, and subcontractors have consistently complied with federal labor and employment laws</a:t>
            </a:r>
            <a:endParaRPr lang="en-US" dirty="0">
              <a:latin typeface="HelveticaNeueLT Std Lt"/>
              <a:ea typeface="Calibri" panose="020F0502020204030204" pitchFamily="34" charset="0"/>
              <a:cs typeface="Calibri" panose="020F0502020204030204" pitchFamily="34" charset="0"/>
            </a:endParaRPr>
          </a:p>
          <a:p>
            <a:pPr marL="742950" lvl="1" indent="-285750">
              <a:buFont typeface="Courier New" panose="02070309020205020404" pitchFamily="49" charset="0"/>
              <a:buChar char="o"/>
            </a:pPr>
            <a:r>
              <a:rPr lang="en-US" dirty="0">
                <a:latin typeface="HelveticaNeueLT Std Lt"/>
                <a:cs typeface="Calibri"/>
              </a:rPr>
              <a:t>Confirm that the organization has not been found to have violated laws such as OSHA, FLSA, or similar laws within the last three years</a:t>
            </a:r>
            <a:endParaRPr lang="en-US" dirty="0">
              <a:latin typeface="HelveticaNeueLT Std Lt"/>
              <a:ea typeface="Calibri" panose="020F0502020204030204" pitchFamily="34" charset="0"/>
              <a:cs typeface="Calibri" panose="020F0502020204030204" pitchFamily="34" charset="0"/>
            </a:endParaRPr>
          </a:p>
          <a:p>
            <a:pPr marL="1200150" lvl="2" indent="-285750">
              <a:buFont typeface="Wingdings" panose="05000000000000000000" pitchFamily="2" charset="2"/>
              <a:buChar char="ü"/>
            </a:pPr>
            <a:r>
              <a:rPr lang="en-US" dirty="0">
                <a:latin typeface="HelveticaNeueLT Std Lt"/>
                <a:cs typeface="Calibri"/>
              </a:rPr>
              <a:t>If violations have been found, detail mitigating actions taken and provide documentation</a:t>
            </a:r>
          </a:p>
          <a:p>
            <a:pPr lvl="2"/>
            <a:endParaRPr lang="en-US" dirty="0">
              <a:latin typeface="HelveticaNeueLT Std Lt"/>
              <a:cs typeface="Calibri"/>
            </a:endParaRPr>
          </a:p>
          <a:p>
            <a:pPr marL="342900" indent="-342900">
              <a:buFont typeface="Arial" panose="020B0604020202020204" pitchFamily="34" charset="0"/>
              <a:buChar char="•"/>
            </a:pPr>
            <a:r>
              <a:rPr lang="en-US" sz="2000" b="1" dirty="0">
                <a:latin typeface="HelveticaNeueLT Std Lt"/>
                <a:ea typeface="Calibri"/>
                <a:cs typeface="Calibri"/>
              </a:rPr>
              <a:t>Labor and Employment Practices</a:t>
            </a:r>
            <a:endParaRPr lang="en-US" sz="2000" dirty="0">
              <a:latin typeface="HelveticaNeueLT Std Lt"/>
              <a:ea typeface="Calibri"/>
              <a:cs typeface="Calibri"/>
            </a:endParaRPr>
          </a:p>
          <a:p>
            <a:pPr marL="742950" lvl="1" indent="-285750">
              <a:buFont typeface="Courier New" panose="02070309020205020404" pitchFamily="49" charset="0"/>
              <a:buChar char="o"/>
            </a:pPr>
            <a:r>
              <a:rPr lang="en-US" dirty="0">
                <a:latin typeface="HelveticaNeueLT Std Lt"/>
                <a:cs typeface="Calibri"/>
              </a:rPr>
              <a:t>Certify organization, contractors, and subcontractors have existing labor and employment practices in place and commit to annual recertification for the duration of the project</a:t>
            </a:r>
          </a:p>
          <a:p>
            <a:pPr marL="742950" lvl="1" indent="-285750">
              <a:buFont typeface="Courier New" panose="02070309020205020404" pitchFamily="49" charset="0"/>
              <a:buChar char="o"/>
            </a:pPr>
            <a:r>
              <a:rPr lang="en-US" dirty="0">
                <a:latin typeface="HelveticaNeueLT Std Lt"/>
                <a:cs typeface="Calibri"/>
              </a:rPr>
              <a:t>Provide narrative description of existing labor and employment practices and provide any supporting materials available</a:t>
            </a:r>
          </a:p>
          <a:p>
            <a:pPr marL="742950" lvl="1" indent="-285750">
              <a:buFont typeface="Courier New" panose="02070309020205020404" pitchFamily="49" charset="0"/>
              <a:buChar char="o"/>
            </a:pPr>
            <a:r>
              <a:rPr lang="en-US" dirty="0">
                <a:latin typeface="HelveticaNeueLT Std Lt"/>
                <a:cs typeface="Calibri"/>
              </a:rPr>
              <a:t>Upload documentation of applicable wage scales and wage and overtime practices by employee class</a:t>
            </a:r>
          </a:p>
          <a:p>
            <a:pPr marL="742950" lvl="1" indent="-285750">
              <a:buFont typeface="Courier New" panose="02070309020205020404" pitchFamily="49" charset="0"/>
              <a:buChar char="o"/>
            </a:pPr>
            <a:r>
              <a:rPr lang="en-US" dirty="0">
                <a:latin typeface="HelveticaNeueLT Std Lt"/>
                <a:ea typeface="Calibri" panose="020F0502020204030204" pitchFamily="34" charset="0"/>
                <a:cs typeface="Calibri"/>
              </a:rPr>
              <a:t>Indicate if workforce is unionized</a:t>
            </a:r>
            <a:endParaRPr lang="en-US" dirty="0">
              <a:latin typeface="HelveticaNeueLT Std Lt"/>
              <a:ea typeface="Calibri" panose="020F0502020204030204" pitchFamily="34" charset="0"/>
              <a:cs typeface="Calibri" panose="020F0502020204030204" pitchFamily="34" charset="0"/>
            </a:endParaRPr>
          </a:p>
        </p:txBody>
      </p:sp>
      <p:pic>
        <p:nvPicPr>
          <p:cNvPr id="4" name="Picture 3" descr="A building with a dome&#10;&#10;Description automatically generated">
            <a:extLst>
              <a:ext uri="{FF2B5EF4-FFF2-40B4-BE49-F238E27FC236}">
                <a16:creationId xmlns:a16="http://schemas.microsoft.com/office/drawing/2014/main" id="{551A2284-C001-BAE0-CF8C-C64CCF9D81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136" y="6267141"/>
            <a:ext cx="441683" cy="447191"/>
          </a:xfrm>
          <a:prstGeom prst="rect">
            <a:avLst/>
          </a:prstGeom>
        </p:spPr>
      </p:pic>
      <p:sp>
        <p:nvSpPr>
          <p:cNvPr id="7" name="Footer Placeholder 3">
            <a:extLst>
              <a:ext uri="{FF2B5EF4-FFF2-40B4-BE49-F238E27FC236}">
                <a16:creationId xmlns:a16="http://schemas.microsoft.com/office/drawing/2014/main" id="{C4CEB790-6074-E83B-EE18-AF73B9979FE7}"/>
              </a:ext>
            </a:extLst>
          </p:cNvPr>
          <p:cNvSpPr txBox="1">
            <a:spLocks/>
          </p:cNvSpPr>
          <p:nvPr/>
        </p:nvSpPr>
        <p:spPr>
          <a:xfrm>
            <a:off x="609394" y="6366608"/>
            <a:ext cx="7321550" cy="261172"/>
          </a:xfrm>
          <a:prstGeom prst="rect">
            <a:avLst/>
          </a:prstGeom>
        </p:spPr>
        <p:txBody>
          <a:bodyPr lIns="91440" tIns="45720" rIns="91440" bIns="4572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a:latin typeface="HelveticaNeueLT Std Lt"/>
                <a:cs typeface="Arial"/>
              </a:rPr>
              <a:t>Department of Administration</a:t>
            </a:r>
          </a:p>
        </p:txBody>
      </p:sp>
      <p:sp>
        <p:nvSpPr>
          <p:cNvPr id="9" name="Slide Number Placeholder 4">
            <a:extLst>
              <a:ext uri="{FF2B5EF4-FFF2-40B4-BE49-F238E27FC236}">
                <a16:creationId xmlns:a16="http://schemas.microsoft.com/office/drawing/2014/main" id="{32EB3968-2A84-BFCB-0609-1846D4B9E96F}"/>
              </a:ext>
            </a:extLst>
          </p:cNvPr>
          <p:cNvSpPr txBox="1">
            <a:spLocks/>
          </p:cNvSpPr>
          <p:nvPr/>
        </p:nvSpPr>
        <p:spPr>
          <a:xfrm>
            <a:off x="11592710" y="6366608"/>
            <a:ext cx="599290" cy="249281"/>
          </a:xfrm>
          <a:prstGeom prst="rect">
            <a:avLst/>
          </a:prstGeom>
          <a:solidFill>
            <a:srgbClr val="051C2C"/>
          </a:solidFill>
        </p:spPr>
        <p:txBody>
          <a:bodyPr lIns="91440" tIns="45720" rIns="91440" bIns="45720" anchor="b"/>
          <a:lstStyle>
            <a:defPPr>
              <a:defRPr lang="en-US"/>
            </a:defPPr>
            <a:lvl1pPr marL="0" algn="ctr" defTabSz="914400" eaLnBrk="1" latinLnBrk="0" hangingPunct="1">
              <a:defRPr sz="1050" cap="all" spc="100">
                <a:solidFill>
                  <a:schemeClr val="bg1"/>
                </a:solidFill>
                <a:latin typeface="HelveticaNeueLT Std Lt"/>
                <a:cs typeface="Arial"/>
              </a:defRPr>
            </a:lvl1pPr>
            <a:lvl2pPr defTabSz="914400" eaLnBrk="1" latinLnBrk="0" hangingPunct="1">
              <a:defRPr sz="1800">
                <a:latin typeface="+mn-lt"/>
              </a:defRPr>
            </a:lvl2pPr>
            <a:lvl3pPr defTabSz="914400" eaLnBrk="1" latinLnBrk="0" hangingPunct="1">
              <a:defRPr sz="1800">
                <a:latin typeface="+mn-lt"/>
              </a:defRPr>
            </a:lvl3pPr>
            <a:lvl4pPr defTabSz="914400" eaLnBrk="1" latinLnBrk="0" hangingPunct="1">
              <a:defRPr sz="1800">
                <a:latin typeface="+mn-lt"/>
              </a:defRPr>
            </a:lvl4pPr>
            <a:lvl5pPr defTabSz="914400" eaLnBrk="1" latinLnBrk="0" hangingPunct="1">
              <a:defRPr sz="1800">
                <a:latin typeface="+mn-lt"/>
              </a:defRPr>
            </a:lvl5pPr>
            <a:lvl6pPr>
              <a:defRPr sz="1800">
                <a:latin typeface="+mn-lt"/>
              </a:defRPr>
            </a:lvl6pPr>
            <a:lvl7pPr>
              <a:defRPr sz="1800">
                <a:latin typeface="+mn-lt"/>
              </a:defRPr>
            </a:lvl7pPr>
            <a:lvl8pPr>
              <a:defRPr sz="1800">
                <a:latin typeface="+mn-lt"/>
              </a:defRPr>
            </a:lvl8pPr>
            <a:lvl9pPr>
              <a:defRPr sz="1800">
                <a:latin typeface="+mn-lt"/>
              </a:defRPr>
            </a:lvl9pPr>
          </a:lstStyle>
          <a:p>
            <a:fld id="{FE4E75A2-CA41-49D8-A529-D1D3823E4648}" type="slidenum">
              <a:rPr lang="en-US" dirty="0"/>
              <a:pPr/>
              <a:t>17</a:t>
            </a:fld>
            <a:endParaRPr lang="en-US"/>
          </a:p>
        </p:txBody>
      </p:sp>
      <p:cxnSp>
        <p:nvCxnSpPr>
          <p:cNvPr id="6" name="Straight Connector 5">
            <a:extLst>
              <a:ext uri="{FF2B5EF4-FFF2-40B4-BE49-F238E27FC236}">
                <a16:creationId xmlns:a16="http://schemas.microsoft.com/office/drawing/2014/main" id="{2BD9C5A8-444E-C52A-0A32-1526E0445CAB}"/>
              </a:ext>
            </a:extLst>
          </p:cNvPr>
          <p:cNvCxnSpPr>
            <a:cxnSpLocks/>
          </p:cNvCxnSpPr>
          <p:nvPr/>
        </p:nvCxnSpPr>
        <p:spPr>
          <a:xfrm>
            <a:off x="895873" y="951474"/>
            <a:ext cx="10953568" cy="39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139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3E138-89CE-5A65-A5D3-2DB99BFF3ACF}"/>
              </a:ext>
            </a:extLst>
          </p:cNvPr>
          <p:cNvSpPr>
            <a:spLocks noGrp="1"/>
          </p:cNvSpPr>
          <p:nvPr>
            <p:ph type="title"/>
          </p:nvPr>
        </p:nvSpPr>
        <p:spPr/>
        <p:txBody>
          <a:bodyPr>
            <a:normAutofit/>
          </a:bodyPr>
          <a:lstStyle/>
          <a:p>
            <a:r>
              <a:rPr lang="en-US" sz="4000" b="1" dirty="0">
                <a:solidFill>
                  <a:schemeClr val="tx1"/>
                </a:solidFill>
                <a:latin typeface="HelveticaNeueLT Std Lt"/>
              </a:rPr>
              <a:t>RISK MANAGEMENT</a:t>
            </a:r>
          </a:p>
        </p:txBody>
      </p:sp>
      <p:sp>
        <p:nvSpPr>
          <p:cNvPr id="3" name="TextBox 2">
            <a:extLst>
              <a:ext uri="{FF2B5EF4-FFF2-40B4-BE49-F238E27FC236}">
                <a16:creationId xmlns:a16="http://schemas.microsoft.com/office/drawing/2014/main" id="{146A4DFE-C563-9A5C-9DE9-9A03EA9936BD}"/>
              </a:ext>
            </a:extLst>
          </p:cNvPr>
          <p:cNvSpPr txBox="1"/>
          <p:nvPr/>
        </p:nvSpPr>
        <p:spPr>
          <a:xfrm>
            <a:off x="838197" y="1218107"/>
            <a:ext cx="10754513"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000" b="1" dirty="0">
                <a:latin typeface="HelveticaNeueLT Std Lt"/>
                <a:cs typeface="Calibri"/>
              </a:rPr>
              <a:t>Risk Management – Cybersecurity</a:t>
            </a:r>
            <a:endParaRPr lang="en-US" sz="2000" dirty="0">
              <a:latin typeface="HelveticaNeueLT Std Lt"/>
              <a:ea typeface="Calibri" panose="020F0502020204030204" pitchFamily="34" charset="0"/>
              <a:cs typeface="Calibri" panose="020F0502020204030204" pitchFamily="34" charset="0"/>
            </a:endParaRPr>
          </a:p>
          <a:p>
            <a:pPr marL="742950" lvl="1" indent="-285750">
              <a:buFont typeface="Courier New" panose="02070309020205020404" pitchFamily="49" charset="0"/>
              <a:buChar char="o"/>
            </a:pPr>
            <a:r>
              <a:rPr lang="en-US" dirty="0">
                <a:latin typeface="HelveticaNeueLT Std Lt"/>
                <a:ea typeface="Calibri"/>
                <a:cs typeface="Calibri"/>
              </a:rPr>
              <a:t>Confirm that the organization has a cybersecurity risk management plan compliant with NIST Framework for Improving Critical Infrastructure Cybersecurity and the requirements of Executive Order 14028. </a:t>
            </a:r>
          </a:p>
          <a:p>
            <a:pPr marL="1200150" lvl="2" indent="-285750">
              <a:buFont typeface="Wingdings" panose="05000000000000000000" pitchFamily="2" charset="2"/>
              <a:buChar char="ü"/>
            </a:pPr>
            <a:r>
              <a:rPr lang="en-US" dirty="0">
                <a:latin typeface="HelveticaNeueLT Std Lt"/>
                <a:ea typeface="Calibri"/>
                <a:cs typeface="Calibri"/>
              </a:rPr>
              <a:t>If confirmed:</a:t>
            </a:r>
          </a:p>
          <a:p>
            <a:pPr marL="1657350" lvl="3" indent="-285750">
              <a:buFont typeface="Arial" panose="020B0604020202020204" pitchFamily="34" charset="0"/>
              <a:buChar char="•"/>
            </a:pPr>
            <a:r>
              <a:rPr lang="en-US" dirty="0">
                <a:latin typeface="HelveticaNeueLT Std Lt"/>
                <a:ea typeface="Calibri"/>
                <a:cs typeface="Calibri"/>
              </a:rPr>
              <a:t>Upload a copy of the plan</a:t>
            </a:r>
          </a:p>
          <a:p>
            <a:pPr marL="1657350" lvl="3" indent="-285750">
              <a:buFont typeface="Arial" panose="020B0604020202020204" pitchFamily="34" charset="0"/>
              <a:buChar char="•"/>
            </a:pPr>
            <a:r>
              <a:rPr lang="en-US" dirty="0">
                <a:latin typeface="HelveticaNeueLT Std Lt"/>
                <a:ea typeface="Calibri"/>
                <a:cs typeface="Calibri"/>
              </a:rPr>
              <a:t>Certify that the plan will be updated periodically as needed and any significant changes will be submitted to the State within 30 days</a:t>
            </a:r>
            <a:endParaRPr lang="en-US" dirty="0">
              <a:ea typeface="Calibri" panose="020F0502020204030204" pitchFamily="34" charset="0"/>
              <a:cs typeface="Calibri" panose="020F0502020204030204" pitchFamily="34" charset="0"/>
            </a:endParaRPr>
          </a:p>
          <a:p>
            <a:pPr marL="1657350" lvl="3" indent="-285750">
              <a:buFont typeface="Arial" panose="020B0604020202020204" pitchFamily="34" charset="0"/>
              <a:buChar char="•"/>
            </a:pPr>
            <a:r>
              <a:rPr lang="en-US" dirty="0">
                <a:latin typeface="HelveticaNeueLT Std Lt"/>
                <a:ea typeface="Calibri"/>
                <a:cs typeface="Calibri"/>
              </a:rPr>
              <a:t>Provide a narrative detailing the expected timeline to complete plan updates</a:t>
            </a:r>
            <a:endParaRPr lang="en-US" dirty="0">
              <a:ea typeface="Calibri" panose="020F0502020204030204" pitchFamily="34" charset="0"/>
              <a:cs typeface="Calibri" panose="020F0502020204030204" pitchFamily="34" charset="0"/>
            </a:endParaRPr>
          </a:p>
          <a:p>
            <a:pPr marL="1200150" lvl="2" indent="-285750">
              <a:buFont typeface="Wingdings" panose="05000000000000000000" pitchFamily="2" charset="2"/>
              <a:buChar char="ü"/>
            </a:pPr>
            <a:r>
              <a:rPr lang="en-US" dirty="0">
                <a:latin typeface="HelveticaNeueLT Std Lt"/>
                <a:ea typeface="Calibri"/>
                <a:cs typeface="Calibri"/>
              </a:rPr>
              <a:t>If unable to confirm:</a:t>
            </a:r>
            <a:endParaRPr lang="en-US" dirty="0">
              <a:ea typeface="Calibri" panose="020F0502020204030204" pitchFamily="34" charset="0"/>
              <a:cs typeface="Calibri" panose="020F0502020204030204" pitchFamily="34" charset="0"/>
            </a:endParaRPr>
          </a:p>
          <a:p>
            <a:pPr marL="1657350" lvl="3" indent="-285750">
              <a:buFont typeface="Arial" panose="020B0604020202020204" pitchFamily="34" charset="0"/>
              <a:buChar char="•"/>
            </a:pPr>
            <a:r>
              <a:rPr lang="en-US" dirty="0">
                <a:latin typeface="HelveticaNeueLT Std Lt"/>
                <a:ea typeface="Calibri"/>
                <a:cs typeface="Calibri"/>
              </a:rPr>
              <a:t>Will the entity be able to provide a plan during the main round application?</a:t>
            </a:r>
            <a:endParaRPr lang="en-US" dirty="0">
              <a:ea typeface="Calibri" panose="020F0502020204030204" pitchFamily="34" charset="0"/>
              <a:cs typeface="Calibri" panose="020F0502020204030204" pitchFamily="34" charset="0"/>
            </a:endParaRPr>
          </a:p>
        </p:txBody>
      </p:sp>
      <p:pic>
        <p:nvPicPr>
          <p:cNvPr id="6" name="Picture 5" descr="A building with a dome&#10;&#10;Description automatically generated">
            <a:extLst>
              <a:ext uri="{FF2B5EF4-FFF2-40B4-BE49-F238E27FC236}">
                <a16:creationId xmlns:a16="http://schemas.microsoft.com/office/drawing/2014/main" id="{14769999-2C08-FB23-DD74-24AB584790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136" y="6267141"/>
            <a:ext cx="441683" cy="447191"/>
          </a:xfrm>
          <a:prstGeom prst="rect">
            <a:avLst/>
          </a:prstGeom>
        </p:spPr>
      </p:pic>
      <p:sp>
        <p:nvSpPr>
          <p:cNvPr id="8" name="Footer Placeholder 3">
            <a:extLst>
              <a:ext uri="{FF2B5EF4-FFF2-40B4-BE49-F238E27FC236}">
                <a16:creationId xmlns:a16="http://schemas.microsoft.com/office/drawing/2014/main" id="{D5EFA058-51B9-A16C-8105-6CE8856B699F}"/>
              </a:ext>
            </a:extLst>
          </p:cNvPr>
          <p:cNvSpPr txBox="1">
            <a:spLocks/>
          </p:cNvSpPr>
          <p:nvPr/>
        </p:nvSpPr>
        <p:spPr>
          <a:xfrm>
            <a:off x="641819" y="6346902"/>
            <a:ext cx="7321550" cy="261172"/>
          </a:xfrm>
          <a:prstGeom prst="rect">
            <a:avLst/>
          </a:prstGeom>
        </p:spPr>
        <p:txBody>
          <a:bodyPr lIns="91440" tIns="45720" rIns="91440" bIns="4572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a:latin typeface="HelveticaNeueLT Std Lt"/>
                <a:cs typeface="Arial"/>
              </a:rPr>
              <a:t>Department of Administration</a:t>
            </a:r>
          </a:p>
        </p:txBody>
      </p:sp>
      <p:sp>
        <p:nvSpPr>
          <p:cNvPr id="10" name="Slide Number Placeholder 4">
            <a:extLst>
              <a:ext uri="{FF2B5EF4-FFF2-40B4-BE49-F238E27FC236}">
                <a16:creationId xmlns:a16="http://schemas.microsoft.com/office/drawing/2014/main" id="{25F7EE56-8C55-7635-E77D-63B3AE39C712}"/>
              </a:ext>
            </a:extLst>
          </p:cNvPr>
          <p:cNvSpPr txBox="1">
            <a:spLocks/>
          </p:cNvSpPr>
          <p:nvPr/>
        </p:nvSpPr>
        <p:spPr>
          <a:xfrm>
            <a:off x="11592710" y="6346902"/>
            <a:ext cx="599290" cy="268987"/>
          </a:xfrm>
          <a:prstGeom prst="rect">
            <a:avLst/>
          </a:prstGeom>
          <a:solidFill>
            <a:srgbClr val="051C2C"/>
          </a:solidFill>
        </p:spPr>
        <p:txBody>
          <a:bodyPr lIns="91440" tIns="45720" rIns="91440" bIns="45720" anchor="b"/>
          <a:lstStyle>
            <a:defPPr>
              <a:defRPr lang="en-US"/>
            </a:defPPr>
            <a:lvl1pPr marL="0" algn="ctr" defTabSz="914400" eaLnBrk="1" latinLnBrk="0" hangingPunct="1">
              <a:defRPr sz="1050" cap="all" spc="100">
                <a:solidFill>
                  <a:schemeClr val="bg1"/>
                </a:solidFill>
                <a:latin typeface="HelveticaNeueLT Std Lt"/>
                <a:cs typeface="Arial"/>
              </a:defRPr>
            </a:lvl1pPr>
            <a:lvl2pPr defTabSz="914400" eaLnBrk="1" latinLnBrk="0" hangingPunct="1">
              <a:defRPr sz="1800">
                <a:latin typeface="+mn-lt"/>
              </a:defRPr>
            </a:lvl2pPr>
            <a:lvl3pPr defTabSz="914400" eaLnBrk="1" latinLnBrk="0" hangingPunct="1">
              <a:defRPr sz="1800">
                <a:latin typeface="+mn-lt"/>
              </a:defRPr>
            </a:lvl3pPr>
            <a:lvl4pPr defTabSz="914400" eaLnBrk="1" latinLnBrk="0" hangingPunct="1">
              <a:defRPr sz="1800">
                <a:latin typeface="+mn-lt"/>
              </a:defRPr>
            </a:lvl4pPr>
            <a:lvl5pPr defTabSz="914400" eaLnBrk="1" latinLnBrk="0" hangingPunct="1">
              <a:defRPr sz="1800">
                <a:latin typeface="+mn-lt"/>
              </a:defRPr>
            </a:lvl5pPr>
            <a:lvl6pPr>
              <a:defRPr sz="1800">
                <a:latin typeface="+mn-lt"/>
              </a:defRPr>
            </a:lvl6pPr>
            <a:lvl7pPr>
              <a:defRPr sz="1800">
                <a:latin typeface="+mn-lt"/>
              </a:defRPr>
            </a:lvl7pPr>
            <a:lvl8pPr>
              <a:defRPr sz="1800">
                <a:latin typeface="+mn-lt"/>
              </a:defRPr>
            </a:lvl8pPr>
            <a:lvl9pPr>
              <a:defRPr sz="1800">
                <a:latin typeface="+mn-lt"/>
              </a:defRPr>
            </a:lvl9pPr>
          </a:lstStyle>
          <a:p>
            <a:fld id="{FE4E75A2-CA41-49D8-A529-D1D3823E4648}" type="slidenum">
              <a:rPr lang="en-US" dirty="0"/>
              <a:pPr/>
              <a:t>18</a:t>
            </a:fld>
            <a:endParaRPr lang="en-US"/>
          </a:p>
        </p:txBody>
      </p:sp>
      <p:cxnSp>
        <p:nvCxnSpPr>
          <p:cNvPr id="5" name="Straight Connector 4">
            <a:extLst>
              <a:ext uri="{FF2B5EF4-FFF2-40B4-BE49-F238E27FC236}">
                <a16:creationId xmlns:a16="http://schemas.microsoft.com/office/drawing/2014/main" id="{5689337D-192D-21A0-0997-BE04884EE043}"/>
              </a:ext>
            </a:extLst>
          </p:cNvPr>
          <p:cNvCxnSpPr>
            <a:cxnSpLocks/>
          </p:cNvCxnSpPr>
          <p:nvPr/>
        </p:nvCxnSpPr>
        <p:spPr>
          <a:xfrm>
            <a:off x="895873" y="951474"/>
            <a:ext cx="10953568" cy="39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8488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9CD39-98D6-6448-1430-67D7B819A3D0}"/>
              </a:ext>
            </a:extLst>
          </p:cNvPr>
          <p:cNvSpPr>
            <a:spLocks noGrp="1"/>
          </p:cNvSpPr>
          <p:nvPr>
            <p:ph type="title"/>
          </p:nvPr>
        </p:nvSpPr>
        <p:spPr/>
        <p:txBody>
          <a:bodyPr>
            <a:normAutofit/>
          </a:bodyPr>
          <a:lstStyle/>
          <a:p>
            <a:r>
              <a:rPr lang="en-US" sz="4000" b="1" dirty="0">
                <a:solidFill>
                  <a:schemeClr val="tx1"/>
                </a:solidFill>
                <a:latin typeface="HelveticaNeueLT Std Lt"/>
              </a:rPr>
              <a:t>RISK MANAGEMENT</a:t>
            </a:r>
          </a:p>
          <a:p>
            <a:endParaRPr lang="en-US" sz="4000" b="1" dirty="0">
              <a:solidFill>
                <a:schemeClr val="tx1"/>
              </a:solidFill>
            </a:endParaRPr>
          </a:p>
        </p:txBody>
      </p:sp>
      <p:sp>
        <p:nvSpPr>
          <p:cNvPr id="6" name="TextBox 5">
            <a:extLst>
              <a:ext uri="{FF2B5EF4-FFF2-40B4-BE49-F238E27FC236}">
                <a16:creationId xmlns:a16="http://schemas.microsoft.com/office/drawing/2014/main" id="{9A6E4994-841B-3314-6DC9-DD6EE7C850C5}"/>
              </a:ext>
            </a:extLst>
          </p:cNvPr>
          <p:cNvSpPr txBox="1"/>
          <p:nvPr/>
        </p:nvSpPr>
        <p:spPr>
          <a:xfrm>
            <a:off x="895874" y="1216120"/>
            <a:ext cx="10457924" cy="47397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000" b="1" dirty="0">
                <a:latin typeface="HelveticaNeueLT Std Lt"/>
                <a:cs typeface="Calibri"/>
              </a:rPr>
              <a:t>Risk Management – Supply Chain</a:t>
            </a:r>
            <a:endParaRPr lang="en-US" sz="2000" dirty="0">
              <a:ea typeface="Calibri" panose="020F0502020204030204" pitchFamily="34" charset="0"/>
              <a:cs typeface="Calibri" panose="020F0502020204030204" pitchFamily="34" charset="0"/>
            </a:endParaRPr>
          </a:p>
          <a:p>
            <a:pPr marL="742950" lvl="1" indent="-285750">
              <a:buFont typeface="Courier New" panose="02070309020205020404" pitchFamily="49" charset="0"/>
              <a:buChar char="o"/>
            </a:pPr>
            <a:r>
              <a:rPr lang="en-US" dirty="0">
                <a:latin typeface="HelveticaNeueLT Std Lt"/>
                <a:cs typeface="Calibri"/>
              </a:rPr>
              <a:t>Confirm the company has a current Supply Chain Risk Management Plan based upon the following documents:</a:t>
            </a:r>
            <a:endParaRPr lang="en-US" dirty="0">
              <a:ea typeface="Calibri" panose="020F0502020204030204" pitchFamily="34" charset="0"/>
              <a:cs typeface="Calibri" panose="020F0502020204030204" pitchFamily="34" charset="0"/>
            </a:endParaRPr>
          </a:p>
          <a:p>
            <a:pPr marL="1200150" lvl="2" indent="-285750">
              <a:buFont typeface="Wingdings" panose="05000000000000000000" pitchFamily="2" charset="2"/>
              <a:buChar char="ü"/>
            </a:pPr>
            <a:r>
              <a:rPr lang="en-US" dirty="0">
                <a:latin typeface="HelveticaNeueLT Std Lt"/>
                <a:cs typeface="Calibri"/>
              </a:rPr>
              <a:t>NISTIR 8276</a:t>
            </a:r>
            <a:endParaRPr lang="en-US" dirty="0">
              <a:ea typeface="Calibri" panose="020F0502020204030204" pitchFamily="34" charset="0"/>
              <a:cs typeface="Calibri" panose="020F0502020204030204" pitchFamily="34" charset="0"/>
            </a:endParaRPr>
          </a:p>
          <a:p>
            <a:pPr marL="1200150" lvl="2" indent="-285750">
              <a:buFont typeface="Wingdings" panose="05000000000000000000" pitchFamily="2" charset="2"/>
              <a:buChar char="ü"/>
            </a:pPr>
            <a:r>
              <a:rPr lang="en-US" dirty="0">
                <a:latin typeface="HelveticaNeueLT Std Lt"/>
                <a:cs typeface="Calibri"/>
              </a:rPr>
              <a:t>Key Practices in Cyber Supply Chain Risk Management: Observations from Industry</a:t>
            </a:r>
            <a:endParaRPr lang="en-US" dirty="0">
              <a:ea typeface="Calibri" panose="020F0502020204030204" pitchFamily="34" charset="0"/>
              <a:cs typeface="Calibri" panose="020F0502020204030204" pitchFamily="34" charset="0"/>
            </a:endParaRPr>
          </a:p>
          <a:p>
            <a:pPr marL="1200150" lvl="2" indent="-285750">
              <a:buFont typeface="Wingdings" panose="05000000000000000000" pitchFamily="2" charset="2"/>
              <a:buChar char="ü"/>
            </a:pPr>
            <a:r>
              <a:rPr lang="en-US" dirty="0">
                <a:latin typeface="HelveticaNeueLT Std Lt"/>
                <a:cs typeface="Calibri"/>
              </a:rPr>
              <a:t>NIST 800-161, Cybersecurity Supply Chain Risk Management Practices for Systems and Organizations</a:t>
            </a:r>
            <a:endParaRPr lang="en-US" dirty="0">
              <a:ea typeface="Calibri" panose="020F0502020204030204" pitchFamily="34" charset="0"/>
              <a:cs typeface="Calibri" panose="020F0502020204030204" pitchFamily="34" charset="0"/>
            </a:endParaRPr>
          </a:p>
          <a:p>
            <a:pPr marL="1200150" lvl="2" indent="-285750">
              <a:buFont typeface="Wingdings" panose="05000000000000000000" pitchFamily="2" charset="2"/>
              <a:buChar char="ü"/>
            </a:pPr>
            <a:r>
              <a:rPr lang="en-US" dirty="0">
                <a:latin typeface="HelveticaNeueLT Std Lt"/>
                <a:cs typeface="Calibri"/>
              </a:rPr>
              <a:t>Any other applicable SCRM guidance from NIST</a:t>
            </a:r>
          </a:p>
          <a:p>
            <a:pPr marL="742950" lvl="1" indent="-285750">
              <a:buFont typeface="Courier New" panose="02070309020205020404" pitchFamily="49" charset="0"/>
              <a:buChar char="o"/>
            </a:pPr>
            <a:r>
              <a:rPr lang="en-US" dirty="0">
                <a:latin typeface="HelveticaNeueLT Std Lt"/>
                <a:cs typeface="Arial"/>
              </a:rPr>
              <a:t>If confirmed:</a:t>
            </a:r>
            <a:endParaRPr lang="en-US" dirty="0">
              <a:ea typeface="Calibri" panose="020F0502020204030204" pitchFamily="34" charset="0"/>
              <a:cs typeface="Calibri" panose="020F0502020204030204" pitchFamily="34" charset="0"/>
            </a:endParaRPr>
          </a:p>
          <a:p>
            <a:pPr marL="1200150" lvl="2" indent="-285750">
              <a:buFont typeface="Wingdings" panose="05000000000000000000" pitchFamily="2" charset="2"/>
              <a:buChar char="ü"/>
            </a:pPr>
            <a:r>
              <a:rPr lang="en-US" dirty="0">
                <a:latin typeface="HelveticaNeueLT Std Lt"/>
                <a:cs typeface="Arial"/>
              </a:rPr>
              <a:t>Upload a copy of the plan</a:t>
            </a:r>
            <a:endParaRPr lang="en-US" dirty="0">
              <a:ea typeface="Calibri" panose="020F0502020204030204" pitchFamily="34" charset="0"/>
              <a:cs typeface="Calibri" panose="020F0502020204030204" pitchFamily="34" charset="0"/>
            </a:endParaRPr>
          </a:p>
          <a:p>
            <a:pPr marL="1200150" lvl="2" indent="-285750">
              <a:buFont typeface="Wingdings" panose="05000000000000000000" pitchFamily="2" charset="2"/>
              <a:buChar char="ü"/>
            </a:pPr>
            <a:r>
              <a:rPr lang="en-US" dirty="0">
                <a:latin typeface="HelveticaNeueLT Std Lt"/>
                <a:ea typeface="Calibri"/>
                <a:cs typeface="Calibri"/>
              </a:rPr>
              <a:t>Certify that the plan will be updated periodically as needed and any significant changes will be submitted to the State within 30 days</a:t>
            </a:r>
            <a:endParaRPr lang="en-US" dirty="0">
              <a:ea typeface="Calibri" panose="020F0502020204030204" pitchFamily="34" charset="0"/>
              <a:cs typeface="Calibri" panose="020F0502020204030204" pitchFamily="34" charset="0"/>
            </a:endParaRPr>
          </a:p>
          <a:p>
            <a:pPr marL="1200150" lvl="2" indent="-285750">
              <a:buFont typeface="Wingdings" panose="05000000000000000000" pitchFamily="2" charset="2"/>
              <a:buChar char="ü"/>
            </a:pPr>
            <a:r>
              <a:rPr lang="en-US" dirty="0">
                <a:latin typeface="HelveticaNeueLT Std Lt"/>
                <a:ea typeface="Calibri"/>
                <a:cs typeface="Calibri"/>
              </a:rPr>
              <a:t>Provide a narrative detailing the expected timeline to complete plan updates</a:t>
            </a:r>
            <a:endParaRPr lang="en-US" dirty="0">
              <a:ea typeface="Calibri" panose="020F0502020204030204" pitchFamily="34" charset="0"/>
              <a:cs typeface="Calibri" panose="020F0502020204030204" pitchFamily="34" charset="0"/>
            </a:endParaRPr>
          </a:p>
          <a:p>
            <a:pPr marL="742950" lvl="1" indent="-285750">
              <a:buFont typeface="Courier New" panose="02070309020205020404" pitchFamily="49" charset="0"/>
              <a:buChar char="o"/>
            </a:pPr>
            <a:r>
              <a:rPr lang="en-US" dirty="0">
                <a:latin typeface="HelveticaNeueLT Std Lt"/>
                <a:ea typeface="Calibri"/>
                <a:cs typeface="Calibri"/>
              </a:rPr>
              <a:t>If unable to confirm:</a:t>
            </a:r>
          </a:p>
          <a:p>
            <a:pPr marL="1200150" lvl="2" indent="-285750">
              <a:buFont typeface="Wingdings" panose="05000000000000000000" pitchFamily="2" charset="2"/>
              <a:buChar char="ü"/>
            </a:pPr>
            <a:r>
              <a:rPr lang="en-US" dirty="0">
                <a:latin typeface="HelveticaNeueLT Std Lt"/>
                <a:ea typeface="Calibri"/>
                <a:cs typeface="Calibri"/>
              </a:rPr>
              <a:t>Will the entity be able to provide a plan during the main round application?</a:t>
            </a:r>
            <a:endParaRPr lang="en-US" dirty="0">
              <a:latin typeface="HelveticaNeueLT Std Lt"/>
            </a:endParaRPr>
          </a:p>
          <a:p>
            <a:pPr marL="285750" indent="-285750">
              <a:buFont typeface="Arial"/>
              <a:buChar char="•"/>
            </a:pPr>
            <a:endParaRPr lang="en-US" sz="1600" dirty="0">
              <a:ea typeface="Calibri" panose="020F0502020204030204" pitchFamily="34" charset="0"/>
              <a:cs typeface="Calibri" panose="020F0502020204030204" pitchFamily="34" charset="0"/>
            </a:endParaRPr>
          </a:p>
          <a:p>
            <a:pPr lvl="1"/>
            <a:endParaRPr lang="en-US" sz="1600" dirty="0">
              <a:latin typeface="HelveticaNeueLT Std Lt"/>
              <a:cs typeface="Calibri"/>
            </a:endParaRPr>
          </a:p>
        </p:txBody>
      </p:sp>
      <p:pic>
        <p:nvPicPr>
          <p:cNvPr id="8" name="Picture 7" descr="A building with a dome&#10;&#10;Description automatically generated">
            <a:extLst>
              <a:ext uri="{FF2B5EF4-FFF2-40B4-BE49-F238E27FC236}">
                <a16:creationId xmlns:a16="http://schemas.microsoft.com/office/drawing/2014/main" id="{9D19BCAA-1CF5-41DA-5E7B-3565CE1987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136" y="6267141"/>
            <a:ext cx="441683" cy="447191"/>
          </a:xfrm>
          <a:prstGeom prst="rect">
            <a:avLst/>
          </a:prstGeom>
        </p:spPr>
      </p:pic>
      <p:sp>
        <p:nvSpPr>
          <p:cNvPr id="10" name="Footer Placeholder 3">
            <a:extLst>
              <a:ext uri="{FF2B5EF4-FFF2-40B4-BE49-F238E27FC236}">
                <a16:creationId xmlns:a16="http://schemas.microsoft.com/office/drawing/2014/main" id="{1337D409-6151-9A3D-33F5-5A3A109B00CF}"/>
              </a:ext>
            </a:extLst>
          </p:cNvPr>
          <p:cNvSpPr txBox="1">
            <a:spLocks/>
          </p:cNvSpPr>
          <p:nvPr/>
        </p:nvSpPr>
        <p:spPr>
          <a:xfrm>
            <a:off x="609394" y="6366608"/>
            <a:ext cx="7321550" cy="261172"/>
          </a:xfrm>
          <a:prstGeom prst="rect">
            <a:avLst/>
          </a:prstGeom>
        </p:spPr>
        <p:txBody>
          <a:bodyPr lIns="91440" tIns="45720" rIns="91440" bIns="4572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a:latin typeface="HelveticaNeueLT Std Lt"/>
                <a:cs typeface="Arial"/>
              </a:rPr>
              <a:t>Department of Administration</a:t>
            </a:r>
          </a:p>
        </p:txBody>
      </p:sp>
      <p:sp>
        <p:nvSpPr>
          <p:cNvPr id="12" name="Slide Number Placeholder 4">
            <a:extLst>
              <a:ext uri="{FF2B5EF4-FFF2-40B4-BE49-F238E27FC236}">
                <a16:creationId xmlns:a16="http://schemas.microsoft.com/office/drawing/2014/main" id="{59D76E14-1C35-3CF4-23C2-753099DFBC35}"/>
              </a:ext>
            </a:extLst>
          </p:cNvPr>
          <p:cNvSpPr txBox="1">
            <a:spLocks/>
          </p:cNvSpPr>
          <p:nvPr/>
        </p:nvSpPr>
        <p:spPr>
          <a:xfrm>
            <a:off x="11592710" y="6354717"/>
            <a:ext cx="599290" cy="261172"/>
          </a:xfrm>
          <a:prstGeom prst="rect">
            <a:avLst/>
          </a:prstGeom>
          <a:solidFill>
            <a:srgbClr val="051C2C"/>
          </a:solidFill>
        </p:spPr>
        <p:txBody>
          <a:bodyPr lIns="91440" tIns="45720" rIns="91440" bIns="45720" anchor="b"/>
          <a:lstStyle>
            <a:defPPr>
              <a:defRPr lang="en-US"/>
            </a:defPPr>
            <a:lvl1pPr marL="0" algn="ctr" defTabSz="914400" eaLnBrk="1" latinLnBrk="0" hangingPunct="1">
              <a:defRPr sz="1050" cap="all" spc="100">
                <a:solidFill>
                  <a:schemeClr val="bg1"/>
                </a:solidFill>
                <a:latin typeface="HelveticaNeueLT Std Lt"/>
                <a:cs typeface="Arial"/>
              </a:defRPr>
            </a:lvl1pPr>
            <a:lvl2pPr defTabSz="914400" eaLnBrk="1" latinLnBrk="0" hangingPunct="1">
              <a:defRPr sz="1800">
                <a:latin typeface="+mn-lt"/>
              </a:defRPr>
            </a:lvl2pPr>
            <a:lvl3pPr defTabSz="914400" eaLnBrk="1" latinLnBrk="0" hangingPunct="1">
              <a:defRPr sz="1800">
                <a:latin typeface="+mn-lt"/>
              </a:defRPr>
            </a:lvl3pPr>
            <a:lvl4pPr defTabSz="914400" eaLnBrk="1" latinLnBrk="0" hangingPunct="1">
              <a:defRPr sz="1800">
                <a:latin typeface="+mn-lt"/>
              </a:defRPr>
            </a:lvl4pPr>
            <a:lvl5pPr defTabSz="914400" eaLnBrk="1" latinLnBrk="0" hangingPunct="1">
              <a:defRPr sz="1800">
                <a:latin typeface="+mn-lt"/>
              </a:defRPr>
            </a:lvl5pPr>
            <a:lvl6pPr>
              <a:defRPr sz="1800">
                <a:latin typeface="+mn-lt"/>
              </a:defRPr>
            </a:lvl6pPr>
            <a:lvl7pPr>
              <a:defRPr sz="1800">
                <a:latin typeface="+mn-lt"/>
              </a:defRPr>
            </a:lvl7pPr>
            <a:lvl8pPr>
              <a:defRPr sz="1800">
                <a:latin typeface="+mn-lt"/>
              </a:defRPr>
            </a:lvl8pPr>
            <a:lvl9pPr>
              <a:defRPr sz="1800">
                <a:latin typeface="+mn-lt"/>
              </a:defRPr>
            </a:lvl9pPr>
          </a:lstStyle>
          <a:p>
            <a:fld id="{FE4E75A2-CA41-49D8-A529-D1D3823E4648}" type="slidenum">
              <a:rPr lang="en-US" dirty="0"/>
              <a:pPr/>
              <a:t>19</a:t>
            </a:fld>
            <a:endParaRPr lang="en-US"/>
          </a:p>
        </p:txBody>
      </p:sp>
      <p:cxnSp>
        <p:nvCxnSpPr>
          <p:cNvPr id="4" name="Straight Connector 3">
            <a:extLst>
              <a:ext uri="{FF2B5EF4-FFF2-40B4-BE49-F238E27FC236}">
                <a16:creationId xmlns:a16="http://schemas.microsoft.com/office/drawing/2014/main" id="{41C46A09-6C7C-6793-0B72-1BCA5CE6F76F}"/>
              </a:ext>
            </a:extLst>
          </p:cNvPr>
          <p:cNvCxnSpPr>
            <a:cxnSpLocks/>
          </p:cNvCxnSpPr>
          <p:nvPr/>
        </p:nvCxnSpPr>
        <p:spPr>
          <a:xfrm>
            <a:off x="895873" y="951474"/>
            <a:ext cx="10953568" cy="39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3083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93249BC-C2BC-D9E1-65F3-30FC6C7DEF64}"/>
              </a:ext>
            </a:extLst>
          </p:cNvPr>
          <p:cNvSpPr txBox="1"/>
          <p:nvPr/>
        </p:nvSpPr>
        <p:spPr>
          <a:xfrm>
            <a:off x="896444" y="1288544"/>
            <a:ext cx="8246532" cy="64633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HelveticaNeueLT Std Lt"/>
                <a:ea typeface="Calibri"/>
                <a:cs typeface="Calibri"/>
              </a:rPr>
              <a:t>Maria Jackson - Grants Contracts Coordinator </a:t>
            </a:r>
            <a:endParaRPr lang="en-US" b="1" dirty="0">
              <a:latin typeface="HelveticaNeueLT Std Lt"/>
            </a:endParaRPr>
          </a:p>
          <a:p>
            <a:pPr marL="285750" indent="-285750">
              <a:buFont typeface="Arial,Sans-Serif"/>
              <a:buChar char="•"/>
            </a:pPr>
            <a:r>
              <a:rPr lang="en-US" dirty="0">
                <a:latin typeface="HelveticaNeueLT Std Lt"/>
                <a:ea typeface="Calibri"/>
                <a:cs typeface="Calibri"/>
              </a:rPr>
              <a:t>Representing the State of Montana </a:t>
            </a:r>
          </a:p>
          <a:p>
            <a:pPr marL="285750" indent="-285750">
              <a:buFont typeface="Arial,Sans-Serif"/>
              <a:buChar char="•"/>
            </a:pPr>
            <a:r>
              <a:rPr lang="en-US" dirty="0">
                <a:latin typeface="HelveticaNeueLT Std Lt"/>
                <a:ea typeface="Calibri"/>
                <a:cs typeface="Calibri"/>
                <a:hlinkClick r:id="rId2"/>
              </a:rPr>
              <a:t>maria.jackson2@mt.gov</a:t>
            </a:r>
            <a:endParaRPr lang="en-US" dirty="0">
              <a:latin typeface="HelveticaNeueLT Std Lt"/>
              <a:ea typeface="Calibri"/>
              <a:cs typeface="Calibri"/>
            </a:endParaRPr>
          </a:p>
          <a:p>
            <a:pPr marL="285750" indent="-285750">
              <a:buFont typeface="Arial,Sans-Serif"/>
              <a:buChar char="•"/>
            </a:pPr>
            <a:r>
              <a:rPr lang="en-US" dirty="0">
                <a:latin typeface="HelveticaNeueLT Std Lt"/>
                <a:ea typeface="Calibri"/>
                <a:cs typeface="Calibri"/>
              </a:rPr>
              <a:t>406.444.3393</a:t>
            </a:r>
            <a:endParaRPr lang="en-US" dirty="0">
              <a:latin typeface="HelveticaNeueLT Std Lt"/>
              <a:cs typeface="Calibri"/>
            </a:endParaRPr>
          </a:p>
          <a:p>
            <a:endParaRPr lang="en-US" dirty="0">
              <a:latin typeface="HelveticaNeueLT Std Lt"/>
              <a:cs typeface="Arial"/>
            </a:endParaRPr>
          </a:p>
          <a:p>
            <a:r>
              <a:rPr lang="en-US" b="1" dirty="0">
                <a:latin typeface="HelveticaNeueLT Std Lt"/>
                <a:ea typeface="Calibri"/>
                <a:cs typeface="Calibri"/>
              </a:rPr>
              <a:t>Heather Mills – Vice President, CTC</a:t>
            </a:r>
          </a:p>
          <a:p>
            <a:pPr marL="285750" indent="-285750">
              <a:buFont typeface="Arial,Sans-Serif"/>
              <a:buChar char="•"/>
            </a:pPr>
            <a:r>
              <a:rPr lang="en-US" dirty="0">
                <a:latin typeface="HelveticaNeueLT Std Lt"/>
                <a:ea typeface="Calibri"/>
                <a:cs typeface="Calibri"/>
              </a:rPr>
              <a:t>Leading Today's Presentation</a:t>
            </a:r>
          </a:p>
          <a:p>
            <a:pPr marL="285750" indent="-285750">
              <a:buFont typeface="Arial,Sans-Serif"/>
              <a:buChar char="•"/>
            </a:pPr>
            <a:r>
              <a:rPr lang="en-US" dirty="0">
                <a:latin typeface="HelveticaNeueLT Std Lt"/>
                <a:cs typeface="Arial"/>
                <a:hlinkClick r:id="rId3"/>
              </a:rPr>
              <a:t>hmills@ctcnet.us</a:t>
            </a:r>
            <a:endParaRPr lang="en-US" dirty="0">
              <a:latin typeface="HelveticaNeueLT Std Lt"/>
              <a:cs typeface="Arial"/>
            </a:endParaRPr>
          </a:p>
          <a:p>
            <a:endParaRPr lang="en-US" dirty="0">
              <a:latin typeface="HelveticaNeueLT Std Lt"/>
              <a:cs typeface="Arial"/>
            </a:endParaRPr>
          </a:p>
          <a:p>
            <a:r>
              <a:rPr lang="en-US" b="1" dirty="0">
                <a:latin typeface="HelveticaNeueLT Std Lt"/>
                <a:ea typeface="Calibri"/>
                <a:cs typeface="Calibri"/>
              </a:rPr>
              <a:t>Rebecca Fairchild-Lewis – Manager Summit</a:t>
            </a:r>
          </a:p>
          <a:p>
            <a:pPr marL="285750" indent="-285750">
              <a:buFont typeface="Arial,Sans-Serif"/>
              <a:buChar char="•"/>
            </a:pPr>
            <a:r>
              <a:rPr lang="en-US" dirty="0">
                <a:latin typeface="HelveticaNeueLT Std Lt"/>
                <a:ea typeface="Calibri"/>
                <a:cs typeface="Calibri"/>
              </a:rPr>
              <a:t>Moderating Today's Presentation </a:t>
            </a:r>
          </a:p>
          <a:p>
            <a:pPr marL="285750" indent="-285750">
              <a:buFont typeface="Arial,Sans-Serif"/>
              <a:buChar char="•"/>
            </a:pPr>
            <a:r>
              <a:rPr lang="en-US" dirty="0">
                <a:latin typeface="HelveticaNeueLT Std Lt"/>
                <a:cs typeface="Arial"/>
                <a:hlinkClick r:id="rId4"/>
              </a:rPr>
              <a:t>rebecca.fairchild-lewis@summitllc.us</a:t>
            </a:r>
            <a:endParaRPr lang="en-US" dirty="0">
              <a:latin typeface="HelveticaNeueLT Std Lt"/>
              <a:cs typeface="Arial"/>
            </a:endParaRPr>
          </a:p>
          <a:p>
            <a:pPr marL="285750" indent="-285750">
              <a:buFont typeface="Arial,Sans-Serif"/>
              <a:buChar char="•"/>
            </a:pPr>
            <a:endParaRPr lang="en-US" dirty="0">
              <a:latin typeface="HelveticaNeueLT Std Lt"/>
              <a:cs typeface="Arial"/>
            </a:endParaRPr>
          </a:p>
          <a:p>
            <a:pPr marL="285750" indent="-285750">
              <a:buFont typeface="Arial,Sans-Serif"/>
              <a:buChar char="•"/>
            </a:pPr>
            <a:endParaRPr lang="en-US" dirty="0">
              <a:latin typeface="HelveticaNeueLT Std Lt"/>
              <a:cs typeface="Arial"/>
            </a:endParaRPr>
          </a:p>
          <a:p>
            <a:pPr marL="285750" indent="-285750">
              <a:buFont typeface="Arial,Sans-Serif"/>
              <a:buChar char="•"/>
            </a:pPr>
            <a:endParaRPr lang="en-US" dirty="0">
              <a:latin typeface="HelveticaNeueLT Std Lt"/>
              <a:cs typeface="Arial"/>
            </a:endParaRPr>
          </a:p>
          <a:p>
            <a:pPr marL="285750" indent="-285750">
              <a:buFont typeface="Arial"/>
              <a:buChar char="•"/>
            </a:pPr>
            <a:endParaRPr lang="en-US" dirty="0">
              <a:latin typeface="HelveticaNeueLT Std Lt"/>
              <a:cs typeface="Arial"/>
            </a:endParaRPr>
          </a:p>
          <a:p>
            <a:pPr marL="285750" indent="-285750">
              <a:buFont typeface="Arial,Sans-Serif"/>
              <a:buChar char="•"/>
            </a:pPr>
            <a:endParaRPr lang="en-US" dirty="0">
              <a:latin typeface="HelveticaNeueLT Std Lt"/>
              <a:cs typeface="Arial"/>
            </a:endParaRPr>
          </a:p>
          <a:p>
            <a:pPr marL="285750" indent="-285750">
              <a:buFont typeface="Arial,Sans-Serif"/>
              <a:buChar char="•"/>
            </a:pPr>
            <a:endParaRPr lang="en-US" dirty="0">
              <a:latin typeface="HelveticaNeueLT Std Lt"/>
              <a:cs typeface="Arial"/>
            </a:endParaRPr>
          </a:p>
          <a:p>
            <a:pPr marL="285750" indent="-285750">
              <a:buFont typeface="Arial,Sans-Serif"/>
              <a:buChar char="•"/>
            </a:pPr>
            <a:endParaRPr lang="en-US" dirty="0">
              <a:latin typeface="HelveticaNeueLT Std Lt"/>
              <a:cs typeface="Arial"/>
            </a:endParaRPr>
          </a:p>
          <a:p>
            <a:pPr marL="285750" indent="-285750">
              <a:buFont typeface="Arial,Sans-Serif"/>
              <a:buChar char="•"/>
            </a:pPr>
            <a:endParaRPr lang="en-US" dirty="0">
              <a:latin typeface="HelveticaNeueLT Std Lt"/>
              <a:cs typeface="Calibri"/>
            </a:endParaRPr>
          </a:p>
          <a:p>
            <a:pPr marL="285750" indent="-285750">
              <a:buFont typeface="Arial"/>
              <a:buChar char="•"/>
            </a:pPr>
            <a:endParaRPr lang="en-US" dirty="0">
              <a:latin typeface="HelveticaNeueLT Std Lt"/>
              <a:cs typeface="Calibri"/>
            </a:endParaRPr>
          </a:p>
          <a:p>
            <a:pPr marL="285750" indent="-285750">
              <a:buFont typeface="Arial"/>
              <a:buChar char="•"/>
            </a:pPr>
            <a:endParaRPr lang="en-US" dirty="0">
              <a:latin typeface="HelveticaNeueLT Std Lt"/>
              <a:cs typeface="Arial"/>
            </a:endParaRPr>
          </a:p>
          <a:p>
            <a:pPr marL="285750" indent="-285750">
              <a:buFont typeface="Arial"/>
              <a:buChar char="•"/>
            </a:pPr>
            <a:endParaRPr lang="en-US" dirty="0">
              <a:latin typeface="HelveticaNeueLT Std Lt"/>
              <a:cs typeface="Arial"/>
            </a:endParaRPr>
          </a:p>
        </p:txBody>
      </p:sp>
      <p:cxnSp>
        <p:nvCxnSpPr>
          <p:cNvPr id="10" name="Straight Connector 9">
            <a:extLst>
              <a:ext uri="{FF2B5EF4-FFF2-40B4-BE49-F238E27FC236}">
                <a16:creationId xmlns:a16="http://schemas.microsoft.com/office/drawing/2014/main" id="{042E9C3B-6855-9478-678F-C412F87A516E}"/>
              </a:ext>
            </a:extLst>
          </p:cNvPr>
          <p:cNvCxnSpPr>
            <a:cxnSpLocks/>
          </p:cNvCxnSpPr>
          <p:nvPr/>
        </p:nvCxnSpPr>
        <p:spPr>
          <a:xfrm>
            <a:off x="895873" y="951474"/>
            <a:ext cx="10953568" cy="39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descr="A building with a dome&#10;&#10;Description automatically generated">
            <a:extLst>
              <a:ext uri="{FF2B5EF4-FFF2-40B4-BE49-F238E27FC236}">
                <a16:creationId xmlns:a16="http://schemas.microsoft.com/office/drawing/2014/main" id="{E3579C48-AE65-71B0-B411-272F1E612B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136" y="6267141"/>
            <a:ext cx="441683" cy="447191"/>
          </a:xfrm>
          <a:prstGeom prst="rect">
            <a:avLst/>
          </a:prstGeom>
        </p:spPr>
      </p:pic>
      <p:sp>
        <p:nvSpPr>
          <p:cNvPr id="12" name="Footer Placeholder 3">
            <a:extLst>
              <a:ext uri="{FF2B5EF4-FFF2-40B4-BE49-F238E27FC236}">
                <a16:creationId xmlns:a16="http://schemas.microsoft.com/office/drawing/2014/main" id="{A5FAE489-9F6F-B5BC-5CC7-EE6817D70652}"/>
              </a:ext>
            </a:extLst>
          </p:cNvPr>
          <p:cNvSpPr txBox="1">
            <a:spLocks/>
          </p:cNvSpPr>
          <p:nvPr/>
        </p:nvSpPr>
        <p:spPr>
          <a:xfrm>
            <a:off x="609394" y="6366608"/>
            <a:ext cx="7321550" cy="261172"/>
          </a:xfrm>
          <a:prstGeom prst="rect">
            <a:avLst/>
          </a:prstGeom>
        </p:spPr>
        <p:txBody>
          <a:bodyPr lIns="91440" tIns="45720" rIns="91440" bIns="4572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a:latin typeface="HelveticaNeueLT Std Lt"/>
                <a:cs typeface="Arial"/>
              </a:rPr>
              <a:t>Department of Administration</a:t>
            </a:r>
          </a:p>
        </p:txBody>
      </p:sp>
      <p:sp>
        <p:nvSpPr>
          <p:cNvPr id="14" name="Slide Number Placeholder 4">
            <a:extLst>
              <a:ext uri="{FF2B5EF4-FFF2-40B4-BE49-F238E27FC236}">
                <a16:creationId xmlns:a16="http://schemas.microsoft.com/office/drawing/2014/main" id="{3C05ACF8-195A-40CE-8829-CB0770EBC4E6}"/>
              </a:ext>
            </a:extLst>
          </p:cNvPr>
          <p:cNvSpPr txBox="1">
            <a:spLocks/>
          </p:cNvSpPr>
          <p:nvPr/>
        </p:nvSpPr>
        <p:spPr>
          <a:xfrm>
            <a:off x="11592710" y="6366608"/>
            <a:ext cx="599290" cy="249281"/>
          </a:xfrm>
          <a:prstGeom prst="rect">
            <a:avLst/>
          </a:prstGeom>
          <a:solidFill>
            <a:srgbClr val="051C2C"/>
          </a:solidFill>
        </p:spPr>
        <p:txBody>
          <a:bodyPr lIns="91440" tIns="45720" rIns="91440" bIns="4572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E4E75A2-CA41-49D8-A529-D1D3823E4648}" type="slidenum">
              <a:rPr lang="en-US" sz="1050" cap="all" spc="100" dirty="0">
                <a:solidFill>
                  <a:schemeClr val="bg1"/>
                </a:solidFill>
                <a:latin typeface="HelveticaNeueLT Std Lt"/>
                <a:cs typeface="Arial"/>
              </a:rPr>
              <a:pPr algn="ctr"/>
              <a:t>2</a:t>
            </a:fld>
            <a:endParaRPr lang="en-US" sz="1050" cap="all" spc="100">
              <a:solidFill>
                <a:schemeClr val="bg1"/>
              </a:solidFill>
              <a:latin typeface="HelveticaNeueLT Std Lt"/>
              <a:cs typeface="Arial"/>
            </a:endParaRPr>
          </a:p>
        </p:txBody>
      </p:sp>
      <p:sp>
        <p:nvSpPr>
          <p:cNvPr id="13" name="Title 1">
            <a:extLst>
              <a:ext uri="{FF2B5EF4-FFF2-40B4-BE49-F238E27FC236}">
                <a16:creationId xmlns:a16="http://schemas.microsoft.com/office/drawing/2014/main" id="{93F95C85-9129-CB70-8C7D-4995E7F65513}"/>
              </a:ext>
            </a:extLst>
          </p:cNvPr>
          <p:cNvSpPr>
            <a:spLocks noGrp="1"/>
          </p:cNvSpPr>
          <p:nvPr>
            <p:ph type="title"/>
          </p:nvPr>
        </p:nvSpPr>
        <p:spPr>
          <a:xfrm>
            <a:off x="838203" y="365130"/>
            <a:ext cx="10515600" cy="754968"/>
          </a:xfrm>
        </p:spPr>
        <p:txBody>
          <a:bodyPr>
            <a:normAutofit/>
          </a:bodyPr>
          <a:lstStyle/>
          <a:p>
            <a:r>
              <a:rPr lang="en-US" sz="4000" b="1" dirty="0">
                <a:solidFill>
                  <a:schemeClr val="tx1"/>
                </a:solidFill>
                <a:latin typeface="HelveticaNeueLT Std Lt"/>
              </a:rPr>
              <a:t>INTRODUCTIONS</a:t>
            </a:r>
          </a:p>
        </p:txBody>
      </p:sp>
      <p:pic>
        <p:nvPicPr>
          <p:cNvPr id="2" name="Picture 1" descr="A logo of a building with a dome and mountains&#10;&#10;Description automatically generated">
            <a:extLst>
              <a:ext uri="{FF2B5EF4-FFF2-40B4-BE49-F238E27FC236}">
                <a16:creationId xmlns:a16="http://schemas.microsoft.com/office/drawing/2014/main" id="{11792C37-4743-4016-5E50-F18B5D8B0D68}"/>
              </a:ext>
            </a:extLst>
          </p:cNvPr>
          <p:cNvPicPr>
            <a:picLocks noChangeAspect="1"/>
          </p:cNvPicPr>
          <p:nvPr/>
        </p:nvPicPr>
        <p:blipFill>
          <a:blip r:embed="rId6"/>
          <a:stretch>
            <a:fillRect/>
          </a:stretch>
        </p:blipFill>
        <p:spPr>
          <a:xfrm>
            <a:off x="7104342" y="1389343"/>
            <a:ext cx="2746524" cy="2745213"/>
          </a:xfrm>
          <a:prstGeom prst="rect">
            <a:avLst/>
          </a:prstGeom>
        </p:spPr>
      </p:pic>
    </p:spTree>
    <p:extLst>
      <p:ext uri="{BB962C8B-B14F-4D97-AF65-F5344CB8AC3E}">
        <p14:creationId xmlns:p14="http://schemas.microsoft.com/office/powerpoint/2010/main" val="2515413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C90E7-CB4A-7DAD-3E39-D81558F1FEE2}"/>
              </a:ext>
            </a:extLst>
          </p:cNvPr>
          <p:cNvSpPr>
            <a:spLocks noGrp="1"/>
          </p:cNvSpPr>
          <p:nvPr>
            <p:ph type="title"/>
          </p:nvPr>
        </p:nvSpPr>
        <p:spPr/>
        <p:txBody>
          <a:bodyPr>
            <a:normAutofit/>
          </a:bodyPr>
          <a:lstStyle/>
          <a:p>
            <a:r>
              <a:rPr lang="en-US" sz="4000" b="1" dirty="0">
                <a:solidFill>
                  <a:schemeClr val="tx1"/>
                </a:solidFill>
                <a:latin typeface="HelveticaNeueLT Std Lt"/>
              </a:rPr>
              <a:t>OWNERSHIP</a:t>
            </a:r>
          </a:p>
          <a:p>
            <a:endParaRPr lang="en-US" sz="4000" b="1" dirty="0">
              <a:solidFill>
                <a:schemeClr val="tx1"/>
              </a:solidFill>
            </a:endParaRPr>
          </a:p>
        </p:txBody>
      </p:sp>
      <p:sp>
        <p:nvSpPr>
          <p:cNvPr id="5" name="TextBox 4">
            <a:extLst>
              <a:ext uri="{FF2B5EF4-FFF2-40B4-BE49-F238E27FC236}">
                <a16:creationId xmlns:a16="http://schemas.microsoft.com/office/drawing/2014/main" id="{C47301A8-3649-F8C9-8D90-5622893E359D}"/>
              </a:ext>
            </a:extLst>
          </p:cNvPr>
          <p:cNvSpPr txBox="1"/>
          <p:nvPr/>
        </p:nvSpPr>
        <p:spPr>
          <a:xfrm>
            <a:off x="743219" y="1231515"/>
            <a:ext cx="10515600" cy="33547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dirty="0">
                <a:latin typeface="HelveticaNeueLT Std Lt"/>
                <a:cs typeface="Calibri"/>
              </a:rPr>
              <a:t>Federal regulations require disclosure of relevant ownership information, including but not limited to</a:t>
            </a:r>
          </a:p>
          <a:p>
            <a:pPr marL="742950" lvl="1" indent="-285750">
              <a:buFont typeface="Courier New" panose="02070309020205020404" pitchFamily="49" charset="0"/>
              <a:buChar char="o"/>
            </a:pPr>
            <a:r>
              <a:rPr lang="en-US" dirty="0">
                <a:latin typeface="HelveticaNeueLT Std Lt"/>
                <a:cs typeface="Calibri"/>
              </a:rPr>
              <a:t>Identity and relationship of persons or entities directly or indirectly owning or controlling the applicant</a:t>
            </a:r>
          </a:p>
          <a:p>
            <a:pPr marL="742950" lvl="1" indent="-285750">
              <a:buFont typeface="Courier New" panose="02070309020205020404" pitchFamily="49" charset="0"/>
              <a:buChar char="o"/>
            </a:pPr>
            <a:r>
              <a:rPr lang="en-US" dirty="0">
                <a:latin typeface="HelveticaNeueLT Std Lt"/>
                <a:cs typeface="Calibri"/>
              </a:rPr>
              <a:t>Identity and amount of ownership of any party holding 10% or more of stock in the applicant</a:t>
            </a:r>
          </a:p>
          <a:p>
            <a:pPr marL="742950" lvl="1" indent="-285750">
              <a:buFont typeface="Courier New" panose="02070309020205020404" pitchFamily="49" charset="0"/>
              <a:buChar char="o"/>
            </a:pPr>
            <a:r>
              <a:rPr lang="en-US" dirty="0">
                <a:latin typeface="HelveticaNeueLT Std Lt"/>
                <a:cs typeface="Calibri"/>
              </a:rPr>
              <a:t>Additional specific details will  be requested of limited partnerships, general partnerships, and limited liability companies</a:t>
            </a:r>
          </a:p>
          <a:p>
            <a:pPr marL="742950" lvl="1" indent="-285750">
              <a:buFont typeface="Courier New" panose="02070309020205020404" pitchFamily="49" charset="0"/>
              <a:buChar char="o"/>
            </a:pPr>
            <a:r>
              <a:rPr lang="en-US" dirty="0">
                <a:latin typeface="HelveticaNeueLT Std Lt"/>
                <a:cs typeface="Calibri"/>
              </a:rPr>
              <a:t>Any FCC-regulated entity or applicant for an FCC license of in which any of the applicant’s owners hold 10% or more of stock</a:t>
            </a:r>
          </a:p>
          <a:p>
            <a:pPr marL="742950" lvl="1" indent="-285750">
              <a:buFont typeface="Arial" panose="020B0604020202020204" pitchFamily="34" charset="0"/>
              <a:buChar char="•"/>
            </a:pPr>
            <a:endParaRPr lang="en-US" sz="1700" dirty="0">
              <a:latin typeface="HelveticaNeueLT Std Lt"/>
              <a:cs typeface="Calibri"/>
            </a:endParaRPr>
          </a:p>
          <a:p>
            <a:pPr marL="285750" indent="-285750">
              <a:buFont typeface="Arial"/>
              <a:buChar char="•"/>
            </a:pPr>
            <a:endParaRPr lang="en-US" sz="1700" dirty="0">
              <a:latin typeface="HelveticaNeueLT Std Lt"/>
              <a:cs typeface="Calibri"/>
            </a:endParaRPr>
          </a:p>
          <a:p>
            <a:endParaRPr lang="en-US" sz="1700" dirty="0">
              <a:latin typeface="HelveticaNeueLT Std Lt"/>
              <a:cs typeface="Calibri"/>
            </a:endParaRPr>
          </a:p>
          <a:p>
            <a:pPr marL="285750" indent="-285750">
              <a:buFont typeface="Arial"/>
              <a:buChar char="•"/>
            </a:pPr>
            <a:endParaRPr lang="en-US" sz="1700" dirty="0">
              <a:latin typeface="HelveticaNeueLT Std Lt"/>
              <a:cs typeface="Calibri"/>
            </a:endParaRPr>
          </a:p>
        </p:txBody>
      </p:sp>
      <p:pic>
        <p:nvPicPr>
          <p:cNvPr id="4" name="Picture 3" descr="A building with a dome&#10;&#10;Description automatically generated">
            <a:extLst>
              <a:ext uri="{FF2B5EF4-FFF2-40B4-BE49-F238E27FC236}">
                <a16:creationId xmlns:a16="http://schemas.microsoft.com/office/drawing/2014/main" id="{CF1D625C-7239-853C-E55C-FD08851A77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136" y="6267141"/>
            <a:ext cx="441683" cy="447191"/>
          </a:xfrm>
          <a:prstGeom prst="rect">
            <a:avLst/>
          </a:prstGeom>
        </p:spPr>
      </p:pic>
      <p:sp>
        <p:nvSpPr>
          <p:cNvPr id="7" name="Footer Placeholder 3">
            <a:extLst>
              <a:ext uri="{FF2B5EF4-FFF2-40B4-BE49-F238E27FC236}">
                <a16:creationId xmlns:a16="http://schemas.microsoft.com/office/drawing/2014/main" id="{A05EDEF0-31FD-5F93-9D1C-94A839B513F4}"/>
              </a:ext>
            </a:extLst>
          </p:cNvPr>
          <p:cNvSpPr txBox="1">
            <a:spLocks/>
          </p:cNvSpPr>
          <p:nvPr/>
        </p:nvSpPr>
        <p:spPr>
          <a:xfrm>
            <a:off x="609394" y="6366608"/>
            <a:ext cx="7321550" cy="261172"/>
          </a:xfrm>
          <a:prstGeom prst="rect">
            <a:avLst/>
          </a:prstGeom>
        </p:spPr>
        <p:txBody>
          <a:bodyPr lIns="91440" tIns="45720" rIns="91440" bIns="4572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dirty="0">
                <a:latin typeface="HelveticaNeueLT Std Lt"/>
                <a:cs typeface="Arial"/>
              </a:rPr>
              <a:t>Department of Administration</a:t>
            </a:r>
          </a:p>
        </p:txBody>
      </p:sp>
      <p:sp>
        <p:nvSpPr>
          <p:cNvPr id="9" name="Slide Number Placeholder 4">
            <a:extLst>
              <a:ext uri="{FF2B5EF4-FFF2-40B4-BE49-F238E27FC236}">
                <a16:creationId xmlns:a16="http://schemas.microsoft.com/office/drawing/2014/main" id="{468D6741-A3AE-39D9-5515-6B81339E78B4}"/>
              </a:ext>
            </a:extLst>
          </p:cNvPr>
          <p:cNvSpPr txBox="1">
            <a:spLocks/>
          </p:cNvSpPr>
          <p:nvPr/>
        </p:nvSpPr>
        <p:spPr>
          <a:xfrm>
            <a:off x="11592710" y="6366608"/>
            <a:ext cx="599290" cy="249281"/>
          </a:xfrm>
          <a:prstGeom prst="rect">
            <a:avLst/>
          </a:prstGeom>
          <a:solidFill>
            <a:srgbClr val="051C2C"/>
          </a:solidFill>
        </p:spPr>
        <p:txBody>
          <a:bodyPr lIns="91440" tIns="45720" rIns="91440" bIns="45720" anchor="b"/>
          <a:lstStyle>
            <a:defPPr>
              <a:defRPr lang="en-US"/>
            </a:defPPr>
            <a:lvl1pPr marL="0" algn="ctr" defTabSz="914400" eaLnBrk="1" latinLnBrk="0" hangingPunct="1">
              <a:defRPr sz="1050" cap="all" spc="100">
                <a:solidFill>
                  <a:schemeClr val="bg1"/>
                </a:solidFill>
                <a:latin typeface="HelveticaNeueLT Std Lt"/>
                <a:cs typeface="Arial"/>
              </a:defRPr>
            </a:lvl1pPr>
            <a:lvl2pPr defTabSz="914400" eaLnBrk="1" latinLnBrk="0" hangingPunct="1">
              <a:defRPr sz="1800">
                <a:latin typeface="+mn-lt"/>
              </a:defRPr>
            </a:lvl2pPr>
            <a:lvl3pPr defTabSz="914400" eaLnBrk="1" latinLnBrk="0" hangingPunct="1">
              <a:defRPr sz="1800">
                <a:latin typeface="+mn-lt"/>
              </a:defRPr>
            </a:lvl3pPr>
            <a:lvl4pPr defTabSz="914400" eaLnBrk="1" latinLnBrk="0" hangingPunct="1">
              <a:defRPr sz="1800">
                <a:latin typeface="+mn-lt"/>
              </a:defRPr>
            </a:lvl4pPr>
            <a:lvl5pPr defTabSz="914400" eaLnBrk="1" latinLnBrk="0" hangingPunct="1">
              <a:defRPr sz="1800">
                <a:latin typeface="+mn-lt"/>
              </a:defRPr>
            </a:lvl5pPr>
            <a:lvl6pPr>
              <a:defRPr sz="1800">
                <a:latin typeface="+mn-lt"/>
              </a:defRPr>
            </a:lvl6pPr>
            <a:lvl7pPr>
              <a:defRPr sz="1800">
                <a:latin typeface="+mn-lt"/>
              </a:defRPr>
            </a:lvl7pPr>
            <a:lvl8pPr>
              <a:defRPr sz="1800">
                <a:latin typeface="+mn-lt"/>
              </a:defRPr>
            </a:lvl8pPr>
            <a:lvl9pPr>
              <a:defRPr sz="1800">
                <a:latin typeface="+mn-lt"/>
              </a:defRPr>
            </a:lvl9pPr>
          </a:lstStyle>
          <a:p>
            <a:fld id="{FE4E75A2-CA41-49D8-A529-D1D3823E4648}" type="slidenum">
              <a:rPr lang="en-US" dirty="0"/>
              <a:pPr/>
              <a:t>20</a:t>
            </a:fld>
            <a:endParaRPr lang="en-US" dirty="0"/>
          </a:p>
        </p:txBody>
      </p:sp>
      <p:cxnSp>
        <p:nvCxnSpPr>
          <p:cNvPr id="6" name="Straight Connector 5">
            <a:extLst>
              <a:ext uri="{FF2B5EF4-FFF2-40B4-BE49-F238E27FC236}">
                <a16:creationId xmlns:a16="http://schemas.microsoft.com/office/drawing/2014/main" id="{99D7F25B-B153-64A5-22D8-0E2544DF4DBD}"/>
              </a:ext>
            </a:extLst>
          </p:cNvPr>
          <p:cNvCxnSpPr>
            <a:cxnSpLocks/>
          </p:cNvCxnSpPr>
          <p:nvPr/>
        </p:nvCxnSpPr>
        <p:spPr>
          <a:xfrm>
            <a:off x="895873" y="951474"/>
            <a:ext cx="10953568" cy="39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1532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FD941F1-3314-12DE-2AA2-4F3CB0E0676E}"/>
              </a:ext>
            </a:extLst>
          </p:cNvPr>
          <p:cNvSpPr txBox="1"/>
          <p:nvPr/>
        </p:nvSpPr>
        <p:spPr>
          <a:xfrm>
            <a:off x="838203" y="1275083"/>
            <a:ext cx="5902845" cy="45858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000" b="1" dirty="0">
                <a:latin typeface="HelveticaNeueLT Std Lt"/>
                <a:ea typeface="Calibri" panose="020F0502020204030204" pitchFamily="34" charset="0"/>
                <a:cs typeface="Calibri"/>
              </a:rPr>
              <a:t>Application Registration</a:t>
            </a:r>
            <a:endParaRPr lang="en-US" sz="2000" dirty="0">
              <a:latin typeface="HelveticaNeueLT Std Lt"/>
              <a:ea typeface="Calibri" panose="020F0502020204030204" pitchFamily="34" charset="0"/>
              <a:cs typeface="Calibri" panose="020F0502020204030204" pitchFamily="34" charset="0"/>
            </a:endParaRPr>
          </a:p>
          <a:p>
            <a:pPr marL="742950" lvl="1" indent="-285750">
              <a:buFont typeface="Courier New" panose="02070309020205020404" pitchFamily="49" charset="0"/>
              <a:buChar char="o"/>
            </a:pPr>
            <a:r>
              <a:rPr lang="en-US" dirty="0">
                <a:latin typeface="HelveticaNeueLT Std Lt"/>
                <a:cs typeface="Calibri"/>
              </a:rPr>
              <a:t>By clicking the ‘Apply’ button, applicants will be prompted to Log In or Register.</a:t>
            </a:r>
          </a:p>
          <a:p>
            <a:pPr marL="742950" lvl="1" indent="-285750">
              <a:buFont typeface="Courier New" panose="02070309020205020404" pitchFamily="49" charset="0"/>
              <a:buChar char="o"/>
            </a:pPr>
            <a:r>
              <a:rPr lang="en-US" dirty="0">
                <a:latin typeface="HelveticaNeueLT Std Lt"/>
                <a:cs typeface="Calibri"/>
              </a:rPr>
              <a:t>When the BEAD Application Portal (powered by </a:t>
            </a:r>
            <a:r>
              <a:rPr lang="en-US" dirty="0" err="1">
                <a:latin typeface="HelveticaNeueLT Std Lt"/>
                <a:cs typeface="Calibri"/>
              </a:rPr>
              <a:t>Amplifund</a:t>
            </a:r>
            <a:r>
              <a:rPr lang="en-US" dirty="0">
                <a:latin typeface="HelveticaNeueLT Std Lt"/>
                <a:cs typeface="Calibri"/>
              </a:rPr>
              <a:t>) Login screen appears, users will click the ‘Register’ button to Create New Account for their Applicant Organization. Applicants should only Register ONCE for their Organization. Users can be added to the Organization account</a:t>
            </a:r>
          </a:p>
          <a:p>
            <a:pPr lvl="1"/>
            <a:endParaRPr lang="en-US" dirty="0">
              <a:latin typeface="HelveticaNeueLT Std Lt"/>
              <a:cs typeface="Calibri"/>
            </a:endParaRPr>
          </a:p>
          <a:p>
            <a:pPr marL="285750" indent="-285750">
              <a:buFont typeface="Arial" panose="020B0604020202020204" pitchFamily="34" charset="0"/>
              <a:buChar char="•"/>
            </a:pPr>
            <a:r>
              <a:rPr lang="en-US" sz="2000" b="1" dirty="0">
                <a:latin typeface="HelveticaNeueLT Std Lt"/>
                <a:cs typeface="Calibri"/>
              </a:rPr>
              <a:t>Navigating the Applicant Portal</a:t>
            </a:r>
          </a:p>
          <a:p>
            <a:pPr marL="742950" lvl="1" indent="-285750">
              <a:buFont typeface="Courier New" panose="02070309020205020404" pitchFamily="49" charset="0"/>
              <a:buChar char="o"/>
            </a:pPr>
            <a:r>
              <a:rPr lang="en-US" dirty="0">
                <a:latin typeface="HelveticaNeueLT Std Lt"/>
                <a:cs typeface="Calibri"/>
              </a:rPr>
              <a:t>Once registered and in the applicant portal, users can edit their information or add Users through the Account Information section.</a:t>
            </a:r>
          </a:p>
          <a:p>
            <a:pPr marL="742950" lvl="1" indent="-285750">
              <a:buFont typeface="Courier New" panose="02070309020205020404" pitchFamily="49" charset="0"/>
              <a:buChar char="o"/>
            </a:pPr>
            <a:r>
              <a:rPr lang="en-US" dirty="0">
                <a:latin typeface="HelveticaNeueLT Std Lt"/>
                <a:cs typeface="Calibri"/>
              </a:rPr>
              <a:t>User roles: Editor vs Administrator</a:t>
            </a:r>
          </a:p>
          <a:p>
            <a:pPr marL="742950" lvl="1" indent="-285750">
              <a:buFont typeface="Courier New" panose="02070309020205020404" pitchFamily="49" charset="0"/>
              <a:buChar char="o"/>
            </a:pPr>
            <a:r>
              <a:rPr lang="en-US" dirty="0">
                <a:latin typeface="HelveticaNeueLT Std Lt"/>
                <a:cs typeface="Calibri"/>
              </a:rPr>
              <a:t>Editor can modify application but cannot submit</a:t>
            </a:r>
          </a:p>
        </p:txBody>
      </p:sp>
      <p:sp>
        <p:nvSpPr>
          <p:cNvPr id="18" name="Title 1">
            <a:extLst>
              <a:ext uri="{FF2B5EF4-FFF2-40B4-BE49-F238E27FC236}">
                <a16:creationId xmlns:a16="http://schemas.microsoft.com/office/drawing/2014/main" id="{42130AC9-E430-3D38-7191-E2B351C6A385}"/>
              </a:ext>
            </a:extLst>
          </p:cNvPr>
          <p:cNvSpPr>
            <a:spLocks noGrp="1"/>
          </p:cNvSpPr>
          <p:nvPr>
            <p:ph type="title"/>
          </p:nvPr>
        </p:nvSpPr>
        <p:spPr>
          <a:xfrm>
            <a:off x="838203" y="365129"/>
            <a:ext cx="10944225" cy="828057"/>
          </a:xfrm>
        </p:spPr>
        <p:txBody>
          <a:bodyPr>
            <a:normAutofit/>
          </a:bodyPr>
          <a:lstStyle/>
          <a:p>
            <a:r>
              <a:rPr lang="en-US" sz="4000" b="1" dirty="0">
                <a:solidFill>
                  <a:schemeClr val="tx1"/>
                </a:solidFill>
                <a:latin typeface="HelveticaNeueLT Std Lt"/>
              </a:rPr>
              <a:t>HOW TO APPLY</a:t>
            </a:r>
          </a:p>
        </p:txBody>
      </p:sp>
      <p:cxnSp>
        <p:nvCxnSpPr>
          <p:cNvPr id="19" name="Straight Connector 18">
            <a:extLst>
              <a:ext uri="{FF2B5EF4-FFF2-40B4-BE49-F238E27FC236}">
                <a16:creationId xmlns:a16="http://schemas.microsoft.com/office/drawing/2014/main" id="{171E0D63-728E-1B0A-6513-242E22257CEB}"/>
              </a:ext>
            </a:extLst>
          </p:cNvPr>
          <p:cNvCxnSpPr>
            <a:cxnSpLocks/>
          </p:cNvCxnSpPr>
          <p:nvPr/>
        </p:nvCxnSpPr>
        <p:spPr>
          <a:xfrm>
            <a:off x="895873" y="951474"/>
            <a:ext cx="10953568" cy="39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descr="Graphical user interface, application&#10;&#10;Description automatically generated">
            <a:extLst>
              <a:ext uri="{FF2B5EF4-FFF2-40B4-BE49-F238E27FC236}">
                <a16:creationId xmlns:a16="http://schemas.microsoft.com/office/drawing/2014/main" id="{5288CD14-A458-4F23-8E62-9C2B91FE2A11}"/>
              </a:ext>
            </a:extLst>
          </p:cNvPr>
          <p:cNvPicPr>
            <a:picLocks noChangeAspect="1"/>
          </p:cNvPicPr>
          <p:nvPr/>
        </p:nvPicPr>
        <p:blipFill>
          <a:blip r:embed="rId2"/>
          <a:stretch>
            <a:fillRect/>
          </a:stretch>
        </p:blipFill>
        <p:spPr>
          <a:xfrm>
            <a:off x="6963835" y="2478989"/>
            <a:ext cx="4885606" cy="3738749"/>
          </a:xfrm>
          <a:prstGeom prst="rect">
            <a:avLst/>
          </a:prstGeom>
          <a:ln w="12700">
            <a:solidFill>
              <a:schemeClr val="tx1"/>
            </a:solidFill>
          </a:ln>
        </p:spPr>
      </p:pic>
      <p:pic>
        <p:nvPicPr>
          <p:cNvPr id="22" name="Picture 21" descr="A screenshot of a computer&#10;&#10;Description automatically generated">
            <a:extLst>
              <a:ext uri="{FF2B5EF4-FFF2-40B4-BE49-F238E27FC236}">
                <a16:creationId xmlns:a16="http://schemas.microsoft.com/office/drawing/2014/main" id="{4A0FDE7C-0AF1-FAB4-D899-C682EF0C584C}"/>
              </a:ext>
            </a:extLst>
          </p:cNvPr>
          <p:cNvPicPr>
            <a:picLocks noChangeAspect="1"/>
          </p:cNvPicPr>
          <p:nvPr/>
        </p:nvPicPr>
        <p:blipFill rotWithShape="1">
          <a:blip r:embed="rId3"/>
          <a:srcRect b="59233"/>
          <a:stretch/>
        </p:blipFill>
        <p:spPr>
          <a:xfrm>
            <a:off x="6963835" y="1280129"/>
            <a:ext cx="4885606" cy="1069691"/>
          </a:xfrm>
          <a:prstGeom prst="rect">
            <a:avLst/>
          </a:prstGeom>
          <a:ln>
            <a:solidFill>
              <a:schemeClr val="tx1"/>
            </a:solidFill>
          </a:ln>
        </p:spPr>
      </p:pic>
      <p:sp>
        <p:nvSpPr>
          <p:cNvPr id="2" name="Slide Number Placeholder 4">
            <a:extLst>
              <a:ext uri="{FF2B5EF4-FFF2-40B4-BE49-F238E27FC236}">
                <a16:creationId xmlns:a16="http://schemas.microsoft.com/office/drawing/2014/main" id="{B49C6C4F-E484-FB32-4FAF-3C2020B63BA5}"/>
              </a:ext>
            </a:extLst>
          </p:cNvPr>
          <p:cNvSpPr txBox="1">
            <a:spLocks/>
          </p:cNvSpPr>
          <p:nvPr/>
        </p:nvSpPr>
        <p:spPr>
          <a:xfrm>
            <a:off x="11592710" y="6352421"/>
            <a:ext cx="599290" cy="263468"/>
          </a:xfrm>
          <a:prstGeom prst="rect">
            <a:avLst/>
          </a:prstGeom>
          <a:solidFill>
            <a:srgbClr val="051C2C"/>
          </a:solidFill>
        </p:spPr>
        <p:txBody>
          <a:bodyPr lIns="91440" tIns="45720" rIns="91440" bIns="45720" anchor="b"/>
          <a:lstStyle>
            <a:defPPr>
              <a:defRPr lang="en-US"/>
            </a:defPPr>
            <a:lvl1pPr marL="0" algn="ctr" defTabSz="914400" eaLnBrk="1" latinLnBrk="0" hangingPunct="1">
              <a:defRPr sz="1050" cap="all" spc="100">
                <a:solidFill>
                  <a:schemeClr val="bg1"/>
                </a:solidFill>
                <a:latin typeface="HelveticaNeueLT Std Lt"/>
                <a:cs typeface="Arial"/>
              </a:defRPr>
            </a:lvl1pPr>
            <a:lvl2pPr defTabSz="914400" eaLnBrk="1" latinLnBrk="0" hangingPunct="1">
              <a:defRPr sz="1800">
                <a:latin typeface="+mn-lt"/>
              </a:defRPr>
            </a:lvl2pPr>
            <a:lvl3pPr defTabSz="914400" eaLnBrk="1" latinLnBrk="0" hangingPunct="1">
              <a:defRPr sz="1800">
                <a:latin typeface="+mn-lt"/>
              </a:defRPr>
            </a:lvl3pPr>
            <a:lvl4pPr defTabSz="914400" eaLnBrk="1" latinLnBrk="0" hangingPunct="1">
              <a:defRPr sz="1800">
                <a:latin typeface="+mn-lt"/>
              </a:defRPr>
            </a:lvl4pPr>
            <a:lvl5pPr defTabSz="914400" eaLnBrk="1" latinLnBrk="0" hangingPunct="1">
              <a:defRPr sz="1800">
                <a:latin typeface="+mn-lt"/>
              </a:defRPr>
            </a:lvl5pPr>
            <a:lvl6pPr>
              <a:defRPr sz="1800">
                <a:latin typeface="+mn-lt"/>
              </a:defRPr>
            </a:lvl6pPr>
            <a:lvl7pPr>
              <a:defRPr sz="1800">
                <a:latin typeface="+mn-lt"/>
              </a:defRPr>
            </a:lvl7pPr>
            <a:lvl8pPr>
              <a:defRPr sz="1800">
                <a:latin typeface="+mn-lt"/>
              </a:defRPr>
            </a:lvl8pPr>
            <a:lvl9pPr>
              <a:defRPr sz="1800">
                <a:latin typeface="+mn-lt"/>
              </a:defRPr>
            </a:lvl9pPr>
          </a:lstStyle>
          <a:p>
            <a:fld id="{FE4E75A2-CA41-49D8-A529-D1D3823E4648}" type="slidenum">
              <a:rPr lang="en-US" dirty="0"/>
              <a:pPr/>
              <a:t>21</a:t>
            </a:fld>
            <a:endParaRPr lang="en-US"/>
          </a:p>
        </p:txBody>
      </p:sp>
      <p:pic>
        <p:nvPicPr>
          <p:cNvPr id="3" name="Picture 2" descr="A building with a dome&#10;&#10;Description automatically generated">
            <a:extLst>
              <a:ext uri="{FF2B5EF4-FFF2-40B4-BE49-F238E27FC236}">
                <a16:creationId xmlns:a16="http://schemas.microsoft.com/office/drawing/2014/main" id="{5F895316-14A7-791D-A8A3-F312A25DE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136" y="6267141"/>
            <a:ext cx="441683" cy="447191"/>
          </a:xfrm>
          <a:prstGeom prst="rect">
            <a:avLst/>
          </a:prstGeom>
        </p:spPr>
      </p:pic>
      <p:sp>
        <p:nvSpPr>
          <p:cNvPr id="4" name="Footer Placeholder 3">
            <a:extLst>
              <a:ext uri="{FF2B5EF4-FFF2-40B4-BE49-F238E27FC236}">
                <a16:creationId xmlns:a16="http://schemas.microsoft.com/office/drawing/2014/main" id="{7ADCFDC8-628B-4CEE-BB36-40AD6CB561F5}"/>
              </a:ext>
            </a:extLst>
          </p:cNvPr>
          <p:cNvSpPr txBox="1">
            <a:spLocks/>
          </p:cNvSpPr>
          <p:nvPr/>
        </p:nvSpPr>
        <p:spPr>
          <a:xfrm>
            <a:off x="609394" y="6366608"/>
            <a:ext cx="7321550" cy="261172"/>
          </a:xfrm>
          <a:prstGeom prst="rect">
            <a:avLst/>
          </a:prstGeom>
        </p:spPr>
        <p:txBody>
          <a:bodyPr lIns="91440" tIns="45720" rIns="91440" bIns="4572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dirty="0">
                <a:latin typeface="HelveticaNeueLT Std Lt"/>
                <a:cs typeface="Arial"/>
              </a:rPr>
              <a:t>Department of Administration</a:t>
            </a:r>
          </a:p>
        </p:txBody>
      </p:sp>
    </p:spTree>
    <p:extLst>
      <p:ext uri="{BB962C8B-B14F-4D97-AF65-F5344CB8AC3E}">
        <p14:creationId xmlns:p14="http://schemas.microsoft.com/office/powerpoint/2010/main" val="656530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DFA9944-DE84-EA6C-DD9C-D42AC6970304}"/>
              </a:ext>
            </a:extLst>
          </p:cNvPr>
          <p:cNvSpPr txBox="1"/>
          <p:nvPr/>
        </p:nvSpPr>
        <p:spPr>
          <a:xfrm>
            <a:off x="838203" y="1271972"/>
            <a:ext cx="10953568" cy="954107"/>
          </a:xfrm>
          <a:prstGeom prst="rect">
            <a:avLst/>
          </a:prstGeom>
          <a:noFill/>
        </p:spPr>
        <p:txBody>
          <a:bodyPr wrap="square">
            <a:spAutoFit/>
          </a:bodyPr>
          <a:lstStyle/>
          <a:p>
            <a:pPr marL="285750" indent="-285750">
              <a:buFont typeface="Arial" panose="020B0604020202020204" pitchFamily="34" charset="0"/>
              <a:buChar char="•"/>
            </a:pPr>
            <a:r>
              <a:rPr lang="en-US" sz="2000" b="1" dirty="0">
                <a:latin typeface="HelveticaNeueLT Std Lt"/>
                <a:ea typeface="Calibri"/>
                <a:cs typeface="Calibri"/>
              </a:rPr>
              <a:t>Completing the Prequalification Application</a:t>
            </a:r>
          </a:p>
          <a:p>
            <a:pPr marL="742950" lvl="1" indent="-285750">
              <a:buFont typeface="Courier New" panose="02070309020205020404" pitchFamily="49" charset="0"/>
              <a:buChar char="o"/>
            </a:pPr>
            <a:r>
              <a:rPr lang="en-US" dirty="0">
                <a:latin typeface="HelveticaNeueLT Std Lt"/>
                <a:cs typeface="Calibri"/>
              </a:rPr>
              <a:t>The Navigation toolbar provides quick access to all sections of the application. Once ‘Marked as Complete’ a checkmark will appear on the section header. </a:t>
            </a:r>
          </a:p>
        </p:txBody>
      </p:sp>
      <p:sp>
        <p:nvSpPr>
          <p:cNvPr id="6" name="Title 1">
            <a:extLst>
              <a:ext uri="{FF2B5EF4-FFF2-40B4-BE49-F238E27FC236}">
                <a16:creationId xmlns:a16="http://schemas.microsoft.com/office/drawing/2014/main" id="{4C1ABDDF-0909-4FF7-574D-9E3767C4AFE2}"/>
              </a:ext>
            </a:extLst>
          </p:cNvPr>
          <p:cNvSpPr>
            <a:spLocks noGrp="1"/>
          </p:cNvSpPr>
          <p:nvPr>
            <p:ph type="title"/>
          </p:nvPr>
        </p:nvSpPr>
        <p:spPr>
          <a:xfrm>
            <a:off x="838203" y="365129"/>
            <a:ext cx="10944225" cy="843853"/>
          </a:xfrm>
        </p:spPr>
        <p:txBody>
          <a:bodyPr>
            <a:normAutofit/>
          </a:bodyPr>
          <a:lstStyle/>
          <a:p>
            <a:r>
              <a:rPr lang="en-US" sz="4000" b="1" dirty="0">
                <a:solidFill>
                  <a:schemeClr val="tx1"/>
                </a:solidFill>
                <a:latin typeface="HelveticaNeueLT Std Lt"/>
              </a:rPr>
              <a:t>HOW TO APPLY</a:t>
            </a:r>
          </a:p>
        </p:txBody>
      </p:sp>
      <p:cxnSp>
        <p:nvCxnSpPr>
          <p:cNvPr id="7" name="Straight Connector 6">
            <a:extLst>
              <a:ext uri="{FF2B5EF4-FFF2-40B4-BE49-F238E27FC236}">
                <a16:creationId xmlns:a16="http://schemas.microsoft.com/office/drawing/2014/main" id="{69306F5B-3357-6CDD-4732-D4978C97F42E}"/>
              </a:ext>
            </a:extLst>
          </p:cNvPr>
          <p:cNvCxnSpPr>
            <a:cxnSpLocks/>
          </p:cNvCxnSpPr>
          <p:nvPr/>
        </p:nvCxnSpPr>
        <p:spPr>
          <a:xfrm>
            <a:off x="895873" y="951474"/>
            <a:ext cx="10953568" cy="39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descr="A screenshot of a computer&#10;&#10;Description automatically generated">
            <a:extLst>
              <a:ext uri="{FF2B5EF4-FFF2-40B4-BE49-F238E27FC236}">
                <a16:creationId xmlns:a16="http://schemas.microsoft.com/office/drawing/2014/main" id="{7CA23D15-00EF-603A-3C87-A9D9F88A7782}"/>
              </a:ext>
            </a:extLst>
          </p:cNvPr>
          <p:cNvPicPr>
            <a:picLocks noChangeAspect="1"/>
          </p:cNvPicPr>
          <p:nvPr/>
        </p:nvPicPr>
        <p:blipFill>
          <a:blip r:embed="rId2"/>
          <a:stretch>
            <a:fillRect/>
          </a:stretch>
        </p:blipFill>
        <p:spPr>
          <a:xfrm>
            <a:off x="895873" y="2546186"/>
            <a:ext cx="5830467" cy="2991852"/>
          </a:xfrm>
          <a:prstGeom prst="rect">
            <a:avLst/>
          </a:prstGeom>
        </p:spPr>
      </p:pic>
      <p:sp>
        <p:nvSpPr>
          <p:cNvPr id="13" name="TextBox 12">
            <a:extLst>
              <a:ext uri="{FF2B5EF4-FFF2-40B4-BE49-F238E27FC236}">
                <a16:creationId xmlns:a16="http://schemas.microsoft.com/office/drawing/2014/main" id="{FBDE92DD-434A-0C35-32D7-A14983FADE5E}"/>
              </a:ext>
            </a:extLst>
          </p:cNvPr>
          <p:cNvSpPr txBox="1"/>
          <p:nvPr/>
        </p:nvSpPr>
        <p:spPr>
          <a:xfrm>
            <a:off x="6005514" y="2469248"/>
            <a:ext cx="5843927" cy="3139321"/>
          </a:xfrm>
          <a:prstGeom prst="rect">
            <a:avLst/>
          </a:prstGeom>
          <a:noFill/>
        </p:spPr>
        <p:txBody>
          <a:bodyPr wrap="square">
            <a:spAutoFit/>
          </a:bodyPr>
          <a:lstStyle/>
          <a:p>
            <a:pPr marL="1200150" lvl="2" indent="-285750">
              <a:buFont typeface="Wingdings" panose="05000000000000000000" pitchFamily="2" charset="2"/>
              <a:buChar char="ü"/>
            </a:pPr>
            <a:r>
              <a:rPr lang="en-US" b="1" dirty="0">
                <a:latin typeface="HelveticaNeueLT Std Lt"/>
                <a:cs typeface="Calibri"/>
              </a:rPr>
              <a:t>Save</a:t>
            </a:r>
            <a:r>
              <a:rPr lang="en-US" dirty="0">
                <a:latin typeface="HelveticaNeueLT Std Lt"/>
                <a:cs typeface="Calibri"/>
              </a:rPr>
              <a:t> – Saves progress and remain on current page</a:t>
            </a:r>
          </a:p>
          <a:p>
            <a:pPr marL="1200150" lvl="2" indent="-285750">
              <a:buFont typeface="Wingdings" panose="05000000000000000000" pitchFamily="2" charset="2"/>
              <a:buChar char="ü"/>
            </a:pPr>
            <a:r>
              <a:rPr lang="en-US" b="1" dirty="0">
                <a:latin typeface="HelveticaNeueLT Std Lt"/>
                <a:cs typeface="Calibri"/>
              </a:rPr>
              <a:t>Mark as Complete </a:t>
            </a:r>
            <a:r>
              <a:rPr lang="en-US" dirty="0">
                <a:latin typeface="HelveticaNeueLT Std Lt"/>
                <a:cs typeface="Calibri"/>
              </a:rPr>
              <a:t>– Indicates the form has been completed</a:t>
            </a:r>
          </a:p>
          <a:p>
            <a:pPr marL="1200150" lvl="2" indent="-285750">
              <a:buFont typeface="Wingdings" panose="05000000000000000000" pitchFamily="2" charset="2"/>
              <a:buChar char="ü"/>
            </a:pPr>
            <a:r>
              <a:rPr lang="en-US" b="1" dirty="0">
                <a:latin typeface="HelveticaNeueLT Std Lt"/>
                <a:cs typeface="Calibri"/>
              </a:rPr>
              <a:t>Save &amp; Continue </a:t>
            </a:r>
            <a:r>
              <a:rPr lang="en-US" dirty="0">
                <a:latin typeface="HelveticaNeueLT Std Lt"/>
                <a:cs typeface="Calibri"/>
              </a:rPr>
              <a:t>– Save progress on page and move on to next section/form</a:t>
            </a:r>
          </a:p>
          <a:p>
            <a:pPr marL="1200150" lvl="2" indent="-285750">
              <a:buFont typeface="Wingdings" panose="05000000000000000000" pitchFamily="2" charset="2"/>
              <a:buChar char="ü"/>
            </a:pPr>
            <a:r>
              <a:rPr lang="en-US" dirty="0">
                <a:latin typeface="HelveticaNeueLT Std Lt"/>
                <a:cs typeface="Calibri"/>
              </a:rPr>
              <a:t>Once all sections have been Completed, a user with the Administration role can click the Submit button.</a:t>
            </a:r>
          </a:p>
          <a:p>
            <a:pPr marL="1200150" lvl="2" indent="-285750">
              <a:buFont typeface="Wingdings" panose="05000000000000000000" pitchFamily="2" charset="2"/>
              <a:buChar char="ü"/>
            </a:pPr>
            <a:r>
              <a:rPr lang="en-US" dirty="0">
                <a:latin typeface="HelveticaNeueLT Std Lt"/>
                <a:cs typeface="Calibri"/>
              </a:rPr>
              <a:t>Once Submitted, applications cannot be modified.</a:t>
            </a:r>
          </a:p>
        </p:txBody>
      </p:sp>
      <p:sp>
        <p:nvSpPr>
          <p:cNvPr id="2" name="Slide Number Placeholder 4">
            <a:extLst>
              <a:ext uri="{FF2B5EF4-FFF2-40B4-BE49-F238E27FC236}">
                <a16:creationId xmlns:a16="http://schemas.microsoft.com/office/drawing/2014/main" id="{2B76EA01-EA3D-7586-B591-8AE93901910C}"/>
              </a:ext>
            </a:extLst>
          </p:cNvPr>
          <p:cNvSpPr txBox="1">
            <a:spLocks/>
          </p:cNvSpPr>
          <p:nvPr/>
        </p:nvSpPr>
        <p:spPr>
          <a:xfrm>
            <a:off x="11592710" y="6354717"/>
            <a:ext cx="599290" cy="261172"/>
          </a:xfrm>
          <a:prstGeom prst="rect">
            <a:avLst/>
          </a:prstGeom>
          <a:solidFill>
            <a:srgbClr val="051C2C"/>
          </a:solidFill>
        </p:spPr>
        <p:txBody>
          <a:bodyPr lIns="91440" tIns="45720" rIns="91440" bIns="45720" anchor="b"/>
          <a:lstStyle>
            <a:defPPr>
              <a:defRPr lang="en-US"/>
            </a:defPPr>
            <a:lvl1pPr marL="0" algn="ctr" defTabSz="914400" eaLnBrk="1" latinLnBrk="0" hangingPunct="1">
              <a:defRPr sz="1050" cap="all" spc="100">
                <a:solidFill>
                  <a:schemeClr val="bg1"/>
                </a:solidFill>
                <a:latin typeface="HelveticaNeueLT Std Lt"/>
                <a:cs typeface="Arial"/>
              </a:defRPr>
            </a:lvl1pPr>
            <a:lvl2pPr defTabSz="914400" eaLnBrk="1" latinLnBrk="0" hangingPunct="1">
              <a:defRPr sz="1800">
                <a:latin typeface="+mn-lt"/>
              </a:defRPr>
            </a:lvl2pPr>
            <a:lvl3pPr defTabSz="914400" eaLnBrk="1" latinLnBrk="0" hangingPunct="1">
              <a:defRPr sz="1800">
                <a:latin typeface="+mn-lt"/>
              </a:defRPr>
            </a:lvl3pPr>
            <a:lvl4pPr defTabSz="914400" eaLnBrk="1" latinLnBrk="0" hangingPunct="1">
              <a:defRPr sz="1800">
                <a:latin typeface="+mn-lt"/>
              </a:defRPr>
            </a:lvl4pPr>
            <a:lvl5pPr defTabSz="914400" eaLnBrk="1" latinLnBrk="0" hangingPunct="1">
              <a:defRPr sz="1800">
                <a:latin typeface="+mn-lt"/>
              </a:defRPr>
            </a:lvl5pPr>
            <a:lvl6pPr>
              <a:defRPr sz="1800">
                <a:latin typeface="+mn-lt"/>
              </a:defRPr>
            </a:lvl6pPr>
            <a:lvl7pPr>
              <a:defRPr sz="1800">
                <a:latin typeface="+mn-lt"/>
              </a:defRPr>
            </a:lvl7pPr>
            <a:lvl8pPr>
              <a:defRPr sz="1800">
                <a:latin typeface="+mn-lt"/>
              </a:defRPr>
            </a:lvl8pPr>
            <a:lvl9pPr>
              <a:defRPr sz="1800">
                <a:latin typeface="+mn-lt"/>
              </a:defRPr>
            </a:lvl9pPr>
          </a:lstStyle>
          <a:p>
            <a:fld id="{FE4E75A2-CA41-49D8-A529-D1D3823E4648}" type="slidenum">
              <a:rPr lang="en-US" dirty="0"/>
              <a:pPr/>
              <a:t>22</a:t>
            </a:fld>
            <a:endParaRPr lang="en-US"/>
          </a:p>
        </p:txBody>
      </p:sp>
      <p:pic>
        <p:nvPicPr>
          <p:cNvPr id="3" name="Picture 2" descr="A building with a dome&#10;&#10;Description automatically generated">
            <a:extLst>
              <a:ext uri="{FF2B5EF4-FFF2-40B4-BE49-F238E27FC236}">
                <a16:creationId xmlns:a16="http://schemas.microsoft.com/office/drawing/2014/main" id="{6CE3026E-3EA4-7280-914E-026CEDCA35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136" y="6267141"/>
            <a:ext cx="441683" cy="447191"/>
          </a:xfrm>
          <a:prstGeom prst="rect">
            <a:avLst/>
          </a:prstGeom>
        </p:spPr>
      </p:pic>
      <p:sp>
        <p:nvSpPr>
          <p:cNvPr id="4" name="Footer Placeholder 3">
            <a:extLst>
              <a:ext uri="{FF2B5EF4-FFF2-40B4-BE49-F238E27FC236}">
                <a16:creationId xmlns:a16="http://schemas.microsoft.com/office/drawing/2014/main" id="{B6416521-4251-93DC-AFEC-839CDE6AF831}"/>
              </a:ext>
            </a:extLst>
          </p:cNvPr>
          <p:cNvSpPr txBox="1">
            <a:spLocks/>
          </p:cNvSpPr>
          <p:nvPr/>
        </p:nvSpPr>
        <p:spPr>
          <a:xfrm>
            <a:off x="609394" y="6366608"/>
            <a:ext cx="7321550" cy="261172"/>
          </a:xfrm>
          <a:prstGeom prst="rect">
            <a:avLst/>
          </a:prstGeom>
        </p:spPr>
        <p:txBody>
          <a:bodyPr lIns="91440" tIns="45720" rIns="91440" bIns="4572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dirty="0">
                <a:latin typeface="HelveticaNeueLT Std Lt"/>
                <a:cs typeface="Arial"/>
              </a:rPr>
              <a:t>Department of Administration</a:t>
            </a:r>
          </a:p>
        </p:txBody>
      </p:sp>
    </p:spTree>
    <p:extLst>
      <p:ext uri="{BB962C8B-B14F-4D97-AF65-F5344CB8AC3E}">
        <p14:creationId xmlns:p14="http://schemas.microsoft.com/office/powerpoint/2010/main" val="3512619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113">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5D5838DD-AE11-AE9E-EC79-2D487CCFD056}"/>
              </a:ext>
            </a:extLst>
          </p:cNvPr>
          <p:cNvSpPr txBox="1"/>
          <p:nvPr/>
        </p:nvSpPr>
        <p:spPr>
          <a:xfrm>
            <a:off x="895873" y="1230052"/>
            <a:ext cx="8123237" cy="3947363"/>
          </a:xfrm>
          <a:prstGeom prst="rect">
            <a:avLst/>
          </a:prstGeom>
          <a:noFill/>
          <a:ln cap="flat">
            <a:noFill/>
          </a:ln>
        </p:spPr>
        <p:txBody>
          <a:bodyPr lIns="91440" tIns="45720" rIns="91440" bIns="45720" anchor="t">
            <a:spAutoFit/>
          </a:bodyPr>
          <a:lstStyle/>
          <a:p>
            <a:pPr eaLnBrk="1" fontAlgn="auto" hangingPunct="1">
              <a:spcBef>
                <a:spcPts val="0"/>
              </a:spcBef>
              <a:spcAft>
                <a:spcPts val="0"/>
              </a:spcAft>
              <a:defRPr sz="1800" b="0" i="0" u="none" strike="noStrike" kern="0" cap="none" spc="0" baseline="0">
                <a:solidFill>
                  <a:srgbClr val="000000"/>
                </a:solidFill>
                <a:uFillTx/>
              </a:defRPr>
            </a:pPr>
            <a:r>
              <a:rPr lang="en-US" sz="2000" b="1" kern="0" dirty="0">
                <a:solidFill>
                  <a:srgbClr val="051C2C"/>
                </a:solidFill>
                <a:latin typeface="HelveticaNeueLT Std Lt"/>
                <a:ea typeface="HelveticaNeueLT Std Lt"/>
                <a:cs typeface="HelveticaNeueLT Std Lt"/>
              </a:rPr>
              <a:t>Materials to Prepare for Prequalification:</a:t>
            </a:r>
          </a:p>
          <a:p>
            <a:pPr eaLnBrk="1" fontAlgn="auto" hangingPunct="1">
              <a:spcBef>
                <a:spcPts val="0"/>
              </a:spcBef>
              <a:spcAft>
                <a:spcPts val="0"/>
              </a:spcAft>
              <a:defRPr sz="1800" b="0" i="0" u="none" strike="noStrike" kern="0" cap="none" spc="0" baseline="0">
                <a:solidFill>
                  <a:srgbClr val="000000"/>
                </a:solidFill>
                <a:uFillTx/>
              </a:defRPr>
            </a:pPr>
            <a:endParaRPr lang="en-US" kern="0" dirty="0">
              <a:solidFill>
                <a:srgbClr val="051C2C"/>
              </a:solidFill>
              <a:latin typeface="HelveticaNeueLT Std Lt"/>
              <a:ea typeface="HelveticaNeueLT Std Lt"/>
              <a:cs typeface="HelveticaNeueLT Std Lt"/>
            </a:endParaRPr>
          </a:p>
          <a:p>
            <a:pPr marL="285750" indent="-285750" eaLnBrk="1" fontAlgn="auto" hangingPunct="1">
              <a:lnSpc>
                <a:spcPct val="150000"/>
              </a:lnSpc>
              <a:spcBef>
                <a:spcPts val="0"/>
              </a:spcBef>
              <a:spcAft>
                <a:spcPts val="0"/>
              </a:spcAft>
              <a:buSzPct val="100000"/>
              <a:buFont typeface="Wingdings" pitchFamily="2"/>
              <a:buChar char="ü"/>
              <a:defRPr sz="1800" b="0" i="0" u="none" strike="noStrike" kern="0" cap="none" spc="0" baseline="0">
                <a:solidFill>
                  <a:srgbClr val="000000"/>
                </a:solidFill>
                <a:uFillTx/>
              </a:defRPr>
            </a:pPr>
            <a:r>
              <a:rPr lang="en-US" kern="0" dirty="0">
                <a:solidFill>
                  <a:srgbClr val="051C2C"/>
                </a:solidFill>
                <a:latin typeface="HelveticaNeueLT Std Lt"/>
                <a:ea typeface="HelveticaNeueLT Std Lt"/>
                <a:cs typeface="HelveticaNeueLT Std Lt"/>
              </a:rPr>
              <a:t>Identify AOR and key application contacts</a:t>
            </a:r>
          </a:p>
          <a:p>
            <a:pPr marL="285750" indent="-285750" eaLnBrk="1" fontAlgn="auto" hangingPunct="1">
              <a:lnSpc>
                <a:spcPct val="150000"/>
              </a:lnSpc>
              <a:spcBef>
                <a:spcPts val="0"/>
              </a:spcBef>
              <a:spcAft>
                <a:spcPts val="0"/>
              </a:spcAft>
              <a:buSzPct val="100000"/>
              <a:buFont typeface="Wingdings" pitchFamily="2"/>
              <a:buChar char="ü"/>
              <a:defRPr sz="1800" b="0" i="0" u="none" strike="noStrike" kern="0" cap="none" spc="0" baseline="0">
                <a:solidFill>
                  <a:srgbClr val="000000"/>
                </a:solidFill>
                <a:uFillTx/>
              </a:defRPr>
            </a:pPr>
            <a:r>
              <a:rPr lang="en-US" kern="0" dirty="0">
                <a:solidFill>
                  <a:srgbClr val="051C2C"/>
                </a:solidFill>
                <a:latin typeface="HelveticaNeueLT Std Lt"/>
                <a:ea typeface="HelveticaNeueLT Std Lt"/>
                <a:cs typeface="HelveticaNeueLT Std Lt"/>
              </a:rPr>
              <a:t>Company Name, Address, TIN, Contact Information </a:t>
            </a:r>
          </a:p>
          <a:p>
            <a:pPr marL="285750" indent="-285750" eaLnBrk="1" fontAlgn="auto" hangingPunct="1">
              <a:lnSpc>
                <a:spcPct val="150000"/>
              </a:lnSpc>
              <a:spcBef>
                <a:spcPts val="0"/>
              </a:spcBef>
              <a:spcAft>
                <a:spcPts val="0"/>
              </a:spcAft>
              <a:buSzPct val="100000"/>
              <a:buFont typeface="Wingdings" pitchFamily="2"/>
              <a:buChar char="ü"/>
              <a:defRPr sz="1800" b="0" i="0" u="none" strike="noStrike" kern="0" cap="none" spc="0" baseline="0">
                <a:solidFill>
                  <a:srgbClr val="000000"/>
                </a:solidFill>
                <a:uFillTx/>
              </a:defRPr>
            </a:pPr>
            <a:r>
              <a:rPr lang="en-US" kern="0" dirty="0">
                <a:solidFill>
                  <a:srgbClr val="051C2C"/>
                </a:solidFill>
                <a:latin typeface="HelveticaNeueLT Std Lt"/>
                <a:ea typeface="HelveticaNeueLT Std Lt"/>
                <a:cs typeface="HelveticaNeueLT Std Lt"/>
              </a:rPr>
              <a:t>Gather financial statements and other documentation</a:t>
            </a:r>
          </a:p>
          <a:p>
            <a:pPr marL="285750" indent="-285750" eaLnBrk="1" fontAlgn="auto" hangingPunct="1">
              <a:lnSpc>
                <a:spcPct val="150000"/>
              </a:lnSpc>
              <a:spcBef>
                <a:spcPts val="0"/>
              </a:spcBef>
              <a:spcAft>
                <a:spcPts val="0"/>
              </a:spcAft>
              <a:buSzPct val="100000"/>
              <a:buFont typeface="Wingdings" pitchFamily="2"/>
              <a:buChar char="ü"/>
              <a:defRPr sz="1800" b="0" i="0" u="none" strike="noStrike" kern="0" cap="none" spc="0" baseline="0">
                <a:solidFill>
                  <a:srgbClr val="000000"/>
                </a:solidFill>
                <a:uFillTx/>
              </a:defRPr>
            </a:pPr>
            <a:r>
              <a:rPr lang="en-US" kern="0" dirty="0">
                <a:solidFill>
                  <a:srgbClr val="051C2C"/>
                </a:solidFill>
                <a:latin typeface="HelveticaNeueLT Std Lt"/>
                <a:ea typeface="HelveticaNeueLT Std Lt"/>
                <a:cs typeface="HelveticaNeueLT Std Lt"/>
              </a:rPr>
              <a:t>Identify key managerial staff, update resumes and organizational charts</a:t>
            </a:r>
          </a:p>
          <a:p>
            <a:pPr marL="285750" indent="-285750" eaLnBrk="1" fontAlgn="auto" hangingPunct="1">
              <a:lnSpc>
                <a:spcPct val="150000"/>
              </a:lnSpc>
              <a:spcBef>
                <a:spcPts val="0"/>
              </a:spcBef>
              <a:spcAft>
                <a:spcPts val="0"/>
              </a:spcAft>
              <a:buSzPct val="100000"/>
              <a:buFont typeface="Wingdings" pitchFamily="2"/>
              <a:buChar char="ü"/>
              <a:defRPr sz="1800" b="0" i="0" u="none" strike="noStrike" kern="0" cap="none" spc="0" baseline="0">
                <a:solidFill>
                  <a:srgbClr val="000000"/>
                </a:solidFill>
                <a:uFillTx/>
              </a:defRPr>
            </a:pPr>
            <a:r>
              <a:rPr lang="en-US" kern="0" dirty="0">
                <a:solidFill>
                  <a:srgbClr val="051C2C"/>
                </a:solidFill>
                <a:latin typeface="HelveticaNeueLT Std Lt"/>
                <a:ea typeface="HelveticaNeueLT Std Lt"/>
                <a:cs typeface="HelveticaNeueLT Std Lt"/>
              </a:rPr>
              <a:t>Confirm active registrations with SAM.gov and the State of Montana</a:t>
            </a:r>
          </a:p>
          <a:p>
            <a:pPr marL="285750" indent="-285750" eaLnBrk="1" fontAlgn="auto" hangingPunct="1">
              <a:lnSpc>
                <a:spcPct val="150000"/>
              </a:lnSpc>
              <a:spcBef>
                <a:spcPts val="0"/>
              </a:spcBef>
              <a:spcAft>
                <a:spcPts val="0"/>
              </a:spcAft>
              <a:buSzPct val="100000"/>
              <a:buFont typeface="Wingdings" pitchFamily="2"/>
              <a:buChar char="ü"/>
              <a:defRPr sz="1800" b="0" i="0" u="none" strike="noStrike" kern="0" cap="none" spc="0" baseline="0">
                <a:solidFill>
                  <a:srgbClr val="000000"/>
                </a:solidFill>
                <a:uFillTx/>
              </a:defRPr>
            </a:pPr>
            <a:r>
              <a:rPr lang="en-US" kern="0" dirty="0">
                <a:solidFill>
                  <a:srgbClr val="051C2C"/>
                </a:solidFill>
                <a:latin typeface="HelveticaNeueLT Std Lt"/>
                <a:ea typeface="HelveticaNeueLT Std Lt"/>
                <a:cs typeface="HelveticaNeueLT Std Lt"/>
              </a:rPr>
              <a:t>Identify projects of similar size and/or scope for past performance</a:t>
            </a:r>
          </a:p>
          <a:p>
            <a:pPr marL="285750" indent="-285750" eaLnBrk="1" fontAlgn="auto" hangingPunct="1">
              <a:lnSpc>
                <a:spcPct val="150000"/>
              </a:lnSpc>
              <a:spcBef>
                <a:spcPts val="0"/>
              </a:spcBef>
              <a:spcAft>
                <a:spcPts val="0"/>
              </a:spcAft>
              <a:buSzPct val="100000"/>
              <a:buFont typeface="Wingdings" pitchFamily="2"/>
              <a:buChar char="ü"/>
              <a:defRPr sz="1800" b="0" i="0" u="none" strike="noStrike" kern="0" cap="none" spc="0" baseline="0">
                <a:solidFill>
                  <a:srgbClr val="000000"/>
                </a:solidFill>
                <a:uFillTx/>
              </a:defRPr>
            </a:pPr>
            <a:r>
              <a:rPr lang="en-US" kern="0" dirty="0">
                <a:solidFill>
                  <a:srgbClr val="051C2C"/>
                </a:solidFill>
                <a:latin typeface="HelveticaNeueLT Std Lt"/>
                <a:ea typeface="HelveticaNeueLT Std Lt"/>
                <a:cs typeface="HelveticaNeueLT Std Lt"/>
              </a:rPr>
              <a:t>Ensure accurate ownership documentation</a:t>
            </a:r>
          </a:p>
          <a:p>
            <a:pPr marL="285750" indent="-285750" eaLnBrk="1" fontAlgn="auto" hangingPunct="1">
              <a:lnSpc>
                <a:spcPct val="150000"/>
              </a:lnSpc>
              <a:spcBef>
                <a:spcPts val="0"/>
              </a:spcBef>
              <a:spcAft>
                <a:spcPts val="0"/>
              </a:spcAft>
              <a:buSzPct val="100000"/>
              <a:buFont typeface="Wingdings" pitchFamily="2"/>
              <a:buChar char="ü"/>
              <a:defRPr sz="1800" b="0" i="0" u="none" strike="noStrike" kern="0" cap="none" spc="0" baseline="0">
                <a:solidFill>
                  <a:srgbClr val="000000"/>
                </a:solidFill>
                <a:uFillTx/>
              </a:defRPr>
            </a:pPr>
            <a:r>
              <a:rPr lang="en-US" kern="0" dirty="0">
                <a:solidFill>
                  <a:srgbClr val="051C2C"/>
                </a:solidFill>
                <a:latin typeface="HelveticaNeueLT Std Lt"/>
              </a:rPr>
              <a:t>Review </a:t>
            </a:r>
            <a:r>
              <a:rPr lang="en-US" kern="0" dirty="0">
                <a:solidFill>
                  <a:srgbClr val="051C2C"/>
                </a:solidFill>
                <a:latin typeface="HelveticaNeueLT Std Lt"/>
                <a:hlinkClick r:id="rId2"/>
              </a:rPr>
              <a:t>BEAD NOFO</a:t>
            </a:r>
            <a:r>
              <a:rPr lang="en-US" kern="0" dirty="0">
                <a:solidFill>
                  <a:srgbClr val="051C2C"/>
                </a:solidFill>
                <a:latin typeface="HelveticaNeueLT Std Lt"/>
              </a:rPr>
              <a:t>, </a:t>
            </a:r>
            <a:r>
              <a:rPr lang="en-US" kern="0" dirty="0">
                <a:solidFill>
                  <a:srgbClr val="051C2C"/>
                </a:solidFill>
                <a:latin typeface="HelveticaNeueLT Std Lt"/>
                <a:hlinkClick r:id="rId3"/>
              </a:rPr>
              <a:t>MT Initial Proposal Volume 2</a:t>
            </a:r>
            <a:r>
              <a:rPr lang="en-US" kern="0" dirty="0">
                <a:solidFill>
                  <a:srgbClr val="051C2C"/>
                </a:solidFill>
                <a:latin typeface="HelveticaNeueLT Std Lt"/>
              </a:rPr>
              <a:t>, and </a:t>
            </a:r>
            <a:r>
              <a:rPr lang="en-US" kern="0" dirty="0">
                <a:solidFill>
                  <a:srgbClr val="051C2C"/>
                </a:solidFill>
                <a:latin typeface="HelveticaNeueLT Std Lt"/>
                <a:hlinkClick r:id="rId4"/>
              </a:rPr>
              <a:t>relevant regulations</a:t>
            </a:r>
            <a:endParaRPr lang="en-US" kern="0" dirty="0">
              <a:solidFill>
                <a:srgbClr val="051C2C"/>
              </a:solidFill>
              <a:latin typeface="HelveticaNeueLT Std Lt"/>
            </a:endParaRPr>
          </a:p>
        </p:txBody>
      </p:sp>
      <p:pic>
        <p:nvPicPr>
          <p:cNvPr id="4" name="Picture 3" descr="A building with a dome&#10;&#10;Description automatically generated">
            <a:extLst>
              <a:ext uri="{FF2B5EF4-FFF2-40B4-BE49-F238E27FC236}">
                <a16:creationId xmlns:a16="http://schemas.microsoft.com/office/drawing/2014/main" id="{A01BFEFF-1D40-6B6B-D748-2F56CAC7C5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136" y="6267141"/>
            <a:ext cx="441683" cy="447191"/>
          </a:xfrm>
          <a:prstGeom prst="rect">
            <a:avLst/>
          </a:prstGeom>
        </p:spPr>
      </p:pic>
      <p:sp>
        <p:nvSpPr>
          <p:cNvPr id="7" name="Footer Placeholder 3">
            <a:extLst>
              <a:ext uri="{FF2B5EF4-FFF2-40B4-BE49-F238E27FC236}">
                <a16:creationId xmlns:a16="http://schemas.microsoft.com/office/drawing/2014/main" id="{679F397B-047B-8D3C-8B0C-998D2CDF0A4A}"/>
              </a:ext>
            </a:extLst>
          </p:cNvPr>
          <p:cNvSpPr txBox="1">
            <a:spLocks/>
          </p:cNvSpPr>
          <p:nvPr/>
        </p:nvSpPr>
        <p:spPr>
          <a:xfrm>
            <a:off x="609394" y="6366608"/>
            <a:ext cx="7321550" cy="261172"/>
          </a:xfrm>
          <a:prstGeom prst="rect">
            <a:avLst/>
          </a:prstGeom>
        </p:spPr>
        <p:txBody>
          <a:bodyPr lIns="91440" tIns="45720" rIns="91440" bIns="4572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a:latin typeface="HelveticaNeueLT Std Lt"/>
                <a:cs typeface="Arial"/>
              </a:rPr>
              <a:t>Department of Administration</a:t>
            </a:r>
          </a:p>
        </p:txBody>
      </p:sp>
      <p:sp>
        <p:nvSpPr>
          <p:cNvPr id="9" name="Slide Number Placeholder 4">
            <a:extLst>
              <a:ext uri="{FF2B5EF4-FFF2-40B4-BE49-F238E27FC236}">
                <a16:creationId xmlns:a16="http://schemas.microsoft.com/office/drawing/2014/main" id="{9FFD79EE-C439-6FE6-3E9C-D85275A9E159}"/>
              </a:ext>
            </a:extLst>
          </p:cNvPr>
          <p:cNvSpPr txBox="1">
            <a:spLocks/>
          </p:cNvSpPr>
          <p:nvPr/>
        </p:nvSpPr>
        <p:spPr>
          <a:xfrm>
            <a:off x="11592710" y="6354718"/>
            <a:ext cx="599290" cy="261171"/>
          </a:xfrm>
          <a:prstGeom prst="rect">
            <a:avLst/>
          </a:prstGeom>
          <a:solidFill>
            <a:srgbClr val="051C2C"/>
          </a:solidFill>
        </p:spPr>
        <p:txBody>
          <a:bodyPr lIns="91440" tIns="45720" rIns="91440" bIns="45720" anchor="b"/>
          <a:lstStyle>
            <a:defPPr>
              <a:defRPr lang="en-US"/>
            </a:defPPr>
            <a:lvl1pPr marL="0" algn="ctr" defTabSz="914400" eaLnBrk="1" latinLnBrk="0" hangingPunct="1">
              <a:defRPr sz="1050" cap="all" spc="100">
                <a:solidFill>
                  <a:schemeClr val="bg1"/>
                </a:solidFill>
                <a:latin typeface="HelveticaNeueLT Std Lt"/>
                <a:cs typeface="Arial"/>
              </a:defRPr>
            </a:lvl1pPr>
            <a:lvl2pPr defTabSz="914400" eaLnBrk="1" latinLnBrk="0" hangingPunct="1">
              <a:defRPr sz="1800">
                <a:latin typeface="+mn-lt"/>
              </a:defRPr>
            </a:lvl2pPr>
            <a:lvl3pPr defTabSz="914400" eaLnBrk="1" latinLnBrk="0" hangingPunct="1">
              <a:defRPr sz="1800">
                <a:latin typeface="+mn-lt"/>
              </a:defRPr>
            </a:lvl3pPr>
            <a:lvl4pPr defTabSz="914400" eaLnBrk="1" latinLnBrk="0" hangingPunct="1">
              <a:defRPr sz="1800">
                <a:latin typeface="+mn-lt"/>
              </a:defRPr>
            </a:lvl4pPr>
            <a:lvl5pPr defTabSz="914400" eaLnBrk="1" latinLnBrk="0" hangingPunct="1">
              <a:defRPr sz="1800">
                <a:latin typeface="+mn-lt"/>
              </a:defRPr>
            </a:lvl5pPr>
            <a:lvl6pPr>
              <a:defRPr sz="1800">
                <a:latin typeface="+mn-lt"/>
              </a:defRPr>
            </a:lvl6pPr>
            <a:lvl7pPr>
              <a:defRPr sz="1800">
                <a:latin typeface="+mn-lt"/>
              </a:defRPr>
            </a:lvl7pPr>
            <a:lvl8pPr>
              <a:defRPr sz="1800">
                <a:latin typeface="+mn-lt"/>
              </a:defRPr>
            </a:lvl8pPr>
            <a:lvl9pPr>
              <a:defRPr sz="1800">
                <a:latin typeface="+mn-lt"/>
              </a:defRPr>
            </a:lvl9pPr>
          </a:lstStyle>
          <a:p>
            <a:fld id="{FE4E75A2-CA41-49D8-A529-D1D3823E4648}" type="slidenum">
              <a:rPr lang="en-US" dirty="0"/>
              <a:pPr/>
              <a:t>23</a:t>
            </a:fld>
            <a:endParaRPr lang="en-US"/>
          </a:p>
        </p:txBody>
      </p:sp>
      <p:sp>
        <p:nvSpPr>
          <p:cNvPr id="11" name="Title 1">
            <a:extLst>
              <a:ext uri="{FF2B5EF4-FFF2-40B4-BE49-F238E27FC236}">
                <a16:creationId xmlns:a16="http://schemas.microsoft.com/office/drawing/2014/main" id="{5F313314-05F2-4246-94BF-D96D78E9A78B}"/>
              </a:ext>
            </a:extLst>
          </p:cNvPr>
          <p:cNvSpPr txBox="1">
            <a:spLocks/>
          </p:cNvSpPr>
          <p:nvPr/>
        </p:nvSpPr>
        <p:spPr>
          <a:xfrm>
            <a:off x="838203" y="365129"/>
            <a:ext cx="10515600" cy="1325559"/>
          </a:xfrm>
          <a:prstGeom prst="rect">
            <a:avLst/>
          </a:prstGeom>
        </p:spPr>
        <p:txBody>
          <a:bodyPr lIns="91440" tIns="45720" rIns="91440" bIns="45720" anchor="t">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4000" b="1">
                <a:latin typeface="HelveticaNeueLT Std Lt"/>
              </a:rPr>
              <a:t>CHECKLIST FOR SUBMISSION</a:t>
            </a:r>
          </a:p>
        </p:txBody>
      </p:sp>
      <p:cxnSp>
        <p:nvCxnSpPr>
          <p:cNvPr id="13" name="Straight Connector 12">
            <a:extLst>
              <a:ext uri="{FF2B5EF4-FFF2-40B4-BE49-F238E27FC236}">
                <a16:creationId xmlns:a16="http://schemas.microsoft.com/office/drawing/2014/main" id="{E7C761E2-57B1-8656-4F13-CACD4558351E}"/>
              </a:ext>
            </a:extLst>
          </p:cNvPr>
          <p:cNvCxnSpPr>
            <a:cxnSpLocks/>
          </p:cNvCxnSpPr>
          <p:nvPr/>
        </p:nvCxnSpPr>
        <p:spPr>
          <a:xfrm>
            <a:off x="895873" y="951474"/>
            <a:ext cx="10953568" cy="39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2" descr="A clipboard with a check mark&#10;&#10;Description automatically generated">
            <a:extLst>
              <a:ext uri="{FF2B5EF4-FFF2-40B4-BE49-F238E27FC236}">
                <a16:creationId xmlns:a16="http://schemas.microsoft.com/office/drawing/2014/main" id="{FA4D190F-8A59-A481-C4CF-42591551FAC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8045373" y="-3028527"/>
            <a:ext cx="2742964" cy="27523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clipboard with a check mark&#10;&#10;Description automatically generated">
            <a:extLst>
              <a:ext uri="{FF2B5EF4-FFF2-40B4-BE49-F238E27FC236}">
                <a16:creationId xmlns:a16="http://schemas.microsoft.com/office/drawing/2014/main" id="{6BD246E3-58E4-12BD-1953-3F11AF737FD1}"/>
              </a:ext>
            </a:extLst>
          </p:cNvPr>
          <p:cNvPicPr>
            <a:picLocks noChangeAspect="1"/>
          </p:cNvPicPr>
          <p:nvPr/>
        </p:nvPicPr>
        <p:blipFill>
          <a:blip r:embed="rId7"/>
          <a:stretch>
            <a:fillRect/>
          </a:stretch>
        </p:blipFill>
        <p:spPr>
          <a:xfrm>
            <a:off x="8601220" y="1830820"/>
            <a:ext cx="3200689" cy="3207905"/>
          </a:xfrm>
          <a:prstGeom prst="rect">
            <a:avLst/>
          </a:prstGeom>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name="Slide105">
    <p:spTree>
      <p:nvGrpSpPr>
        <p:cNvPr id="1" name=""/>
        <p:cNvGrpSpPr/>
        <p:nvPr/>
      </p:nvGrpSpPr>
      <p:grpSpPr>
        <a:xfrm>
          <a:off x="0" y="0"/>
          <a:ext cx="0" cy="0"/>
          <a:chOff x="0" y="0"/>
          <a:chExt cx="0" cy="0"/>
        </a:xfrm>
      </p:grpSpPr>
      <p:sp>
        <p:nvSpPr>
          <p:cNvPr id="15" name="TextBox 50">
            <a:extLst>
              <a:ext uri="{FF2B5EF4-FFF2-40B4-BE49-F238E27FC236}">
                <a16:creationId xmlns:a16="http://schemas.microsoft.com/office/drawing/2014/main" id="{3DAD7F7A-0D34-5E09-9361-28B581A99F9B}"/>
              </a:ext>
            </a:extLst>
          </p:cNvPr>
          <p:cNvSpPr txBox="1"/>
          <p:nvPr/>
        </p:nvSpPr>
        <p:spPr>
          <a:xfrm>
            <a:off x="4731161" y="6263870"/>
            <a:ext cx="4111625" cy="276999"/>
          </a:xfrm>
          <a:prstGeom prst="rect">
            <a:avLst/>
          </a:prstGeom>
          <a:noFill/>
          <a:ln cap="flat">
            <a:noFill/>
          </a:ln>
        </p:spPr>
        <p:txBody>
          <a:bodyPr>
            <a:spAutoFit/>
          </a:bodyPr>
          <a:lstStyle/>
          <a:p>
            <a:pPr algn="r" eaLnBrk="1" fontAlgn="auto" hangingPunct="1">
              <a:spcBef>
                <a:spcPts val="0"/>
              </a:spcBef>
              <a:spcAft>
                <a:spcPts val="0"/>
              </a:spcAft>
              <a:defRPr sz="1800" b="0" i="0" u="none" strike="noStrike" kern="0" cap="none" spc="0" baseline="0">
                <a:solidFill>
                  <a:srgbClr val="000000"/>
                </a:solidFill>
                <a:uFillTx/>
              </a:defRPr>
            </a:pPr>
            <a:r>
              <a:rPr lang="en-US" sz="1200" i="1" kern="0" dirty="0">
                <a:latin typeface="HelveticaNeueLT Std Lt"/>
                <a:ea typeface="HelveticaNeueLT Std Lt"/>
                <a:cs typeface="HelveticaNeueLT Std Lt"/>
              </a:rPr>
              <a:t>*All dates are estimated and subject to change*</a:t>
            </a:r>
            <a:endParaRPr lang="en-US" sz="1200" i="1" kern="0" dirty="0">
              <a:latin typeface="HelveticaNeueLT Std Lt"/>
              <a:cs typeface="Calibri"/>
            </a:endParaRPr>
          </a:p>
        </p:txBody>
      </p:sp>
      <p:graphicFrame>
        <p:nvGraphicFramePr>
          <p:cNvPr id="16" name="Table 4">
            <a:extLst>
              <a:ext uri="{FF2B5EF4-FFF2-40B4-BE49-F238E27FC236}">
                <a16:creationId xmlns:a16="http://schemas.microsoft.com/office/drawing/2014/main" id="{5520272C-756D-C99F-775C-84F27143EE20}"/>
              </a:ext>
            </a:extLst>
          </p:cNvPr>
          <p:cNvGraphicFramePr>
            <a:graphicFrameLocks noGrp="1"/>
          </p:cNvGraphicFramePr>
          <p:nvPr>
            <p:extLst>
              <p:ext uri="{D42A27DB-BD31-4B8C-83A1-F6EECF244321}">
                <p14:modId xmlns:p14="http://schemas.microsoft.com/office/powerpoint/2010/main" val="2329778847"/>
              </p:ext>
            </p:extLst>
          </p:nvPr>
        </p:nvGraphicFramePr>
        <p:xfrm>
          <a:off x="1267753" y="2083761"/>
          <a:ext cx="7960516" cy="2690478"/>
        </p:xfrm>
        <a:graphic>
          <a:graphicData uri="http://schemas.openxmlformats.org/drawingml/2006/table">
            <a:tbl>
              <a:tblPr firstRow="1" bandRow="1">
                <a:tableStyleId>{9D7B26C5-4107-4FEC-AEDC-1716B250A1EF}</a:tableStyleId>
              </a:tblPr>
              <a:tblGrid>
                <a:gridCol w="2280668">
                  <a:extLst>
                    <a:ext uri="{9D8B030D-6E8A-4147-A177-3AD203B41FA5}">
                      <a16:colId xmlns:a16="http://schemas.microsoft.com/office/drawing/2014/main" val="20000"/>
                    </a:ext>
                  </a:extLst>
                </a:gridCol>
                <a:gridCol w="1407233">
                  <a:extLst>
                    <a:ext uri="{9D8B030D-6E8A-4147-A177-3AD203B41FA5}">
                      <a16:colId xmlns:a16="http://schemas.microsoft.com/office/drawing/2014/main" val="20001"/>
                    </a:ext>
                  </a:extLst>
                </a:gridCol>
                <a:gridCol w="2087521">
                  <a:extLst>
                    <a:ext uri="{9D8B030D-6E8A-4147-A177-3AD203B41FA5}">
                      <a16:colId xmlns:a16="http://schemas.microsoft.com/office/drawing/2014/main" val="20002"/>
                    </a:ext>
                  </a:extLst>
                </a:gridCol>
                <a:gridCol w="2185094">
                  <a:extLst>
                    <a:ext uri="{9D8B030D-6E8A-4147-A177-3AD203B41FA5}">
                      <a16:colId xmlns:a16="http://schemas.microsoft.com/office/drawing/2014/main" val="20003"/>
                    </a:ext>
                  </a:extLst>
                </a:gridCol>
              </a:tblGrid>
              <a:tr h="569581">
                <a:tc gridSpan="4">
                  <a:txBody>
                    <a:bodyPr/>
                    <a:lstStyle/>
                    <a:p>
                      <a:pPr lvl="0" algn="ctr" rtl="0" eaLnBrk="1" fontAlgn="base" hangingPunct="1">
                        <a:spcBef>
                          <a:spcPct val="0"/>
                        </a:spcBef>
                        <a:spcAft>
                          <a:spcPct val="0"/>
                        </a:spcAft>
                      </a:pPr>
                      <a:r>
                        <a:rPr lang="en-US" sz="2000" kern="1200" dirty="0">
                          <a:solidFill>
                            <a:schemeClr val="bg1"/>
                          </a:solidFill>
                          <a:latin typeface="HelveticaNeueLT Std Lt"/>
                          <a:ea typeface="+mn-ea"/>
                          <a:cs typeface="Calibri" panose="020F0502020204030204" pitchFamily="34" charset="0"/>
                        </a:rPr>
                        <a:t>Technical Assistance Schedule  </a:t>
                      </a:r>
                    </a:p>
                  </a:txBody>
                  <a:tcPr marL="91466" marR="91466" marT="45725" marB="45725" anchor="ctr">
                    <a:solidFill>
                      <a:srgbClr val="051C2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09585">
                <a:tc>
                  <a:txBody>
                    <a:bodyPr/>
                    <a:lstStyle/>
                    <a:p>
                      <a:pPr lvl="0" algn="ctr" rtl="0" fontAlgn="auto"/>
                      <a:r>
                        <a:rPr lang="en-US" sz="1800" b="1" dirty="0"/>
                        <a:t>Component </a:t>
                      </a:r>
                      <a:endParaRPr lang="en-US" sz="1800" b="1" dirty="0">
                        <a:latin typeface="HelveticaNeueLT Std Lt"/>
                      </a:endParaRPr>
                    </a:p>
                  </a:txBody>
                  <a:tcPr marL="91466" marR="91466" marT="45725" marB="45725" anchor="ctr">
                    <a:solidFill>
                      <a:srgbClr val="6F87A3">
                        <a:alpha val="20000"/>
                      </a:srgbClr>
                    </a:solidFill>
                  </a:tcPr>
                </a:tc>
                <a:tc>
                  <a:txBody>
                    <a:bodyPr/>
                    <a:lstStyle/>
                    <a:p>
                      <a:pPr lvl="0" algn="ctr" rtl="0" fontAlgn="auto"/>
                      <a:r>
                        <a:rPr lang="en-US" sz="1800" b="1"/>
                        <a:t>Topic </a:t>
                      </a:r>
                      <a:endParaRPr lang="en-US" sz="1800" b="1">
                        <a:latin typeface="HelveticaNeueLT Std Lt"/>
                      </a:endParaRPr>
                    </a:p>
                  </a:txBody>
                  <a:tcPr marL="91466" marR="91466" marT="45725" marB="45725" anchor="ctr">
                    <a:solidFill>
                      <a:srgbClr val="6F87A3">
                        <a:alpha val="20000"/>
                      </a:srgbClr>
                    </a:solidFill>
                  </a:tcPr>
                </a:tc>
                <a:tc>
                  <a:txBody>
                    <a:bodyPr/>
                    <a:lstStyle/>
                    <a:p>
                      <a:pPr lvl="0" algn="ctr" rtl="0" fontAlgn="auto"/>
                      <a:r>
                        <a:rPr lang="en-US" sz="1800" b="1"/>
                        <a:t>Anticipated Date </a:t>
                      </a:r>
                      <a:endParaRPr lang="en-US" sz="1800" b="1">
                        <a:latin typeface="HelveticaNeueLT Std Lt"/>
                      </a:endParaRPr>
                    </a:p>
                  </a:txBody>
                  <a:tcPr marL="91466" marR="91466" marT="45725" marB="45725" anchor="ctr">
                    <a:solidFill>
                      <a:srgbClr val="6F87A3">
                        <a:alpha val="20000"/>
                      </a:srgbClr>
                    </a:solidFill>
                  </a:tcPr>
                </a:tc>
                <a:tc>
                  <a:txBody>
                    <a:bodyPr/>
                    <a:lstStyle/>
                    <a:p>
                      <a:pPr lvl="0" algn="ctr" rtl="0" fontAlgn="auto"/>
                      <a:r>
                        <a:rPr lang="en-US" sz="1800" b="1" dirty="0"/>
                        <a:t>Mode </a:t>
                      </a:r>
                      <a:endParaRPr lang="en-US" sz="1800" b="1" dirty="0">
                        <a:latin typeface="HelveticaNeueLT Std Lt"/>
                      </a:endParaRPr>
                    </a:p>
                  </a:txBody>
                  <a:tcPr marL="91466" marR="91466" marT="45725" marB="45725" anchor="ctr">
                    <a:solidFill>
                      <a:srgbClr val="6F87A3">
                        <a:alpha val="20000"/>
                      </a:srgbClr>
                    </a:solidFill>
                  </a:tcPr>
                </a:tc>
                <a:extLst>
                  <a:ext uri="{0D108BD9-81ED-4DB2-BD59-A6C34878D82A}">
                    <a16:rowId xmlns:a16="http://schemas.microsoft.com/office/drawing/2014/main" val="10001"/>
                  </a:ext>
                </a:extLst>
              </a:tr>
              <a:tr h="402828">
                <a:tc>
                  <a:txBody>
                    <a:bodyPr/>
                    <a:lstStyle/>
                    <a:p>
                      <a:pPr lvl="0" algn="ctr" rtl="0" fontAlgn="auto"/>
                      <a:r>
                        <a:rPr lang="en-US" kern="1200">
                          <a:solidFill>
                            <a:srgbClr val="051C2C"/>
                          </a:solidFill>
                          <a:latin typeface="HelveticaNeueLT Std Lt"/>
                          <a:ea typeface="+mn-ea"/>
                          <a:cs typeface="Calibri" panose="020F0502020204030204" pitchFamily="34" charset="0"/>
                        </a:rPr>
                        <a:t>Prequalification </a:t>
                      </a:r>
                    </a:p>
                  </a:txBody>
                  <a:tcPr marL="91466" marR="91466" marT="45725" marB="45725" anchor="ctr"/>
                </a:tc>
                <a:tc>
                  <a:txBody>
                    <a:bodyPr/>
                    <a:lstStyle/>
                    <a:p>
                      <a:pPr lvl="0" algn="ctr" rtl="0" fontAlgn="auto"/>
                      <a:r>
                        <a:rPr lang="en-US" kern="1200">
                          <a:solidFill>
                            <a:srgbClr val="051C2C"/>
                          </a:solidFill>
                          <a:latin typeface="HelveticaNeueLT Std Lt"/>
                          <a:ea typeface="+mn-ea"/>
                          <a:cs typeface="Calibri" panose="020F0502020204030204" pitchFamily="34" charset="0"/>
                        </a:rPr>
                        <a:t>Deep Dive</a:t>
                      </a:r>
                    </a:p>
                  </a:txBody>
                  <a:tcPr marL="91466" marR="91466" marT="45725" marB="45725" anchor="ctr"/>
                </a:tc>
                <a:tc>
                  <a:txBody>
                    <a:bodyPr/>
                    <a:lstStyle/>
                    <a:p>
                      <a:pPr lvl="0" algn="ctr" rtl="0" fontAlgn="auto"/>
                      <a:r>
                        <a:rPr lang="en-US" kern="1200">
                          <a:solidFill>
                            <a:srgbClr val="051C2C"/>
                          </a:solidFill>
                          <a:latin typeface="HelveticaNeueLT Std Lt"/>
                          <a:ea typeface="+mn-ea"/>
                          <a:cs typeface="Calibri" panose="020F0502020204030204" pitchFamily="34" charset="0"/>
                        </a:rPr>
                        <a:t>2/8/2024</a:t>
                      </a:r>
                    </a:p>
                  </a:txBody>
                  <a:tcPr marL="91466" marR="91466" marT="45725" marB="45725" anchor="ctr"/>
                </a:tc>
                <a:tc>
                  <a:txBody>
                    <a:bodyPr/>
                    <a:lstStyle/>
                    <a:p>
                      <a:pPr lvl="0" algn="ctr" rtl="0" fontAlgn="auto"/>
                      <a:r>
                        <a:rPr lang="en-US" kern="1200">
                          <a:solidFill>
                            <a:srgbClr val="051C2C"/>
                          </a:solidFill>
                          <a:latin typeface="HelveticaNeueLT Std Lt"/>
                          <a:ea typeface="+mn-ea"/>
                          <a:cs typeface="Calibri" panose="020F0502020204030204" pitchFamily="34" charset="0"/>
                        </a:rPr>
                        <a:t>Webinar</a:t>
                      </a:r>
                    </a:p>
                  </a:txBody>
                  <a:tcPr marL="91466" marR="91466" marT="45725" marB="45725" anchor="ctr"/>
                </a:tc>
                <a:extLst>
                  <a:ext uri="{0D108BD9-81ED-4DB2-BD59-A6C34878D82A}">
                    <a16:rowId xmlns:a16="http://schemas.microsoft.com/office/drawing/2014/main" val="10003"/>
                  </a:ext>
                </a:extLst>
              </a:tr>
              <a:tr h="402828">
                <a:tc>
                  <a:txBody>
                    <a:bodyPr/>
                    <a:lstStyle/>
                    <a:p>
                      <a:pPr lvl="0" algn="ctr" rtl="0" fontAlgn="auto"/>
                      <a:r>
                        <a:rPr lang="en-US" kern="1200">
                          <a:solidFill>
                            <a:srgbClr val="051C2C"/>
                          </a:solidFill>
                          <a:latin typeface="HelveticaNeueLT Std Lt"/>
                          <a:ea typeface="+mn-ea"/>
                          <a:cs typeface="Calibri" panose="020F0502020204030204" pitchFamily="34" charset="0"/>
                        </a:rPr>
                        <a:t>Prequalification </a:t>
                      </a:r>
                    </a:p>
                  </a:txBody>
                  <a:tcPr marL="91466" marR="91466" marT="45725" marB="45725" anchor="ctr">
                    <a:solidFill>
                      <a:srgbClr val="6F87A3">
                        <a:alpha val="20000"/>
                      </a:srgbClr>
                    </a:solidFill>
                  </a:tcPr>
                </a:tc>
                <a:tc>
                  <a:txBody>
                    <a:bodyPr/>
                    <a:lstStyle/>
                    <a:p>
                      <a:pPr lvl="0" algn="ctr" rtl="0" fontAlgn="auto"/>
                      <a:r>
                        <a:rPr lang="en-US" kern="1200">
                          <a:solidFill>
                            <a:srgbClr val="051C2C"/>
                          </a:solidFill>
                          <a:latin typeface="HelveticaNeueLT Std Lt"/>
                          <a:ea typeface="+mn-ea"/>
                          <a:cs typeface="Calibri" panose="020F0502020204030204" pitchFamily="34" charset="0"/>
                        </a:rPr>
                        <a:t>Q/A</a:t>
                      </a:r>
                    </a:p>
                  </a:txBody>
                  <a:tcPr marL="91466" marR="91466" marT="45725" marB="45725" anchor="ctr">
                    <a:solidFill>
                      <a:srgbClr val="6F87A3">
                        <a:alpha val="20000"/>
                      </a:srgbClr>
                    </a:solidFill>
                  </a:tcPr>
                </a:tc>
                <a:tc>
                  <a:txBody>
                    <a:bodyPr/>
                    <a:lstStyle/>
                    <a:p>
                      <a:pPr lvl="0" algn="ctr" rtl="0" fontAlgn="auto"/>
                      <a:r>
                        <a:rPr lang="en-US" kern="1200" dirty="0">
                          <a:solidFill>
                            <a:srgbClr val="051C2C"/>
                          </a:solidFill>
                          <a:latin typeface="HelveticaNeueLT Std Lt"/>
                          <a:ea typeface="+mn-ea"/>
                          <a:cs typeface="Calibri" panose="020F0502020204030204" pitchFamily="34" charset="0"/>
                        </a:rPr>
                        <a:t>2/16/24*</a:t>
                      </a:r>
                    </a:p>
                  </a:txBody>
                  <a:tcPr marL="91466" marR="91466" marT="45725" marB="45725" anchor="ctr">
                    <a:solidFill>
                      <a:srgbClr val="6F87A3">
                        <a:alpha val="20000"/>
                      </a:srgbClr>
                    </a:solidFill>
                  </a:tcPr>
                </a:tc>
                <a:tc>
                  <a:txBody>
                    <a:bodyPr/>
                    <a:lstStyle/>
                    <a:p>
                      <a:pPr lvl="0" algn="ctr" rtl="0" fontAlgn="auto"/>
                      <a:r>
                        <a:rPr lang="en-US" kern="1200" dirty="0">
                          <a:solidFill>
                            <a:srgbClr val="051C2C"/>
                          </a:solidFill>
                          <a:latin typeface="HelveticaNeueLT Std Lt"/>
                          <a:ea typeface="+mn-ea"/>
                          <a:cs typeface="Calibri" panose="020F0502020204030204" pitchFamily="34" charset="0"/>
                        </a:rPr>
                        <a:t>Webinar </a:t>
                      </a:r>
                    </a:p>
                  </a:txBody>
                  <a:tcPr marL="91466" marR="91466" marT="45725" marB="45725" anchor="ctr">
                    <a:solidFill>
                      <a:srgbClr val="6F87A3">
                        <a:alpha val="20000"/>
                      </a:srgbClr>
                    </a:solidFill>
                  </a:tcPr>
                </a:tc>
                <a:extLst>
                  <a:ext uri="{0D108BD9-81ED-4DB2-BD59-A6C34878D82A}">
                    <a16:rowId xmlns:a16="http://schemas.microsoft.com/office/drawing/2014/main" val="10004"/>
                  </a:ext>
                </a:extLst>
              </a:tr>
              <a:tr h="402828">
                <a:tc>
                  <a:txBody>
                    <a:bodyPr/>
                    <a:lstStyle/>
                    <a:p>
                      <a:pPr lvl="0" algn="ctr" rtl="0" fontAlgn="auto"/>
                      <a:r>
                        <a:rPr lang="en-US" kern="1200">
                          <a:solidFill>
                            <a:srgbClr val="051C2C"/>
                          </a:solidFill>
                          <a:latin typeface="HelveticaNeueLT Std Lt"/>
                          <a:ea typeface="+mn-ea"/>
                          <a:cs typeface="Calibri" panose="020F0502020204030204" pitchFamily="34" charset="0"/>
                        </a:rPr>
                        <a:t>Prequalification </a:t>
                      </a:r>
                    </a:p>
                  </a:txBody>
                  <a:tcPr marL="91466" marR="91466" marT="45725" marB="45725" anchor="ctr"/>
                </a:tc>
                <a:tc>
                  <a:txBody>
                    <a:bodyPr/>
                    <a:lstStyle/>
                    <a:p>
                      <a:pPr lvl="0" algn="ctr" rtl="0" fontAlgn="auto"/>
                      <a:r>
                        <a:rPr lang="en-US" kern="1200">
                          <a:solidFill>
                            <a:srgbClr val="051C2C"/>
                          </a:solidFill>
                          <a:latin typeface="HelveticaNeueLT Std Lt"/>
                          <a:ea typeface="+mn-ea"/>
                          <a:cs typeface="Calibri" panose="020F0502020204030204" pitchFamily="34" charset="0"/>
                        </a:rPr>
                        <a:t>Deep Dive</a:t>
                      </a:r>
                    </a:p>
                  </a:txBody>
                  <a:tcPr marL="91466" marR="91466" marT="45725" marB="45725" anchor="ctr"/>
                </a:tc>
                <a:tc>
                  <a:txBody>
                    <a:bodyPr/>
                    <a:lstStyle/>
                    <a:p>
                      <a:pPr lvl="0" algn="ctr" rtl="0" fontAlgn="auto"/>
                      <a:r>
                        <a:rPr lang="en-US" kern="1200">
                          <a:solidFill>
                            <a:srgbClr val="051C2C"/>
                          </a:solidFill>
                          <a:latin typeface="HelveticaNeueLT Std Lt"/>
                          <a:ea typeface="+mn-ea"/>
                          <a:cs typeface="Calibri" panose="020F0502020204030204" pitchFamily="34" charset="0"/>
                        </a:rPr>
                        <a:t>2/29/2024*</a:t>
                      </a:r>
                    </a:p>
                  </a:txBody>
                  <a:tcPr marL="91466" marR="91466" marT="45725" marB="45725" anchor="ctr"/>
                </a:tc>
                <a:tc>
                  <a:txBody>
                    <a:bodyPr/>
                    <a:lstStyle/>
                    <a:p>
                      <a:pPr lvl="0" algn="ctr" rtl="0" fontAlgn="auto"/>
                      <a:r>
                        <a:rPr lang="en-US" kern="1200">
                          <a:solidFill>
                            <a:srgbClr val="051C2C"/>
                          </a:solidFill>
                          <a:latin typeface="HelveticaNeueLT Std Lt"/>
                          <a:ea typeface="+mn-ea"/>
                          <a:cs typeface="Calibri" panose="020F0502020204030204" pitchFamily="34" charset="0"/>
                        </a:rPr>
                        <a:t>Webinar </a:t>
                      </a:r>
                    </a:p>
                  </a:txBody>
                  <a:tcPr marL="91466" marR="91466" marT="45725" marB="45725" anchor="ctr"/>
                </a:tc>
                <a:extLst>
                  <a:ext uri="{0D108BD9-81ED-4DB2-BD59-A6C34878D82A}">
                    <a16:rowId xmlns:a16="http://schemas.microsoft.com/office/drawing/2014/main" val="10005"/>
                  </a:ext>
                </a:extLst>
              </a:tr>
              <a:tr h="402828">
                <a:tc>
                  <a:txBody>
                    <a:bodyPr/>
                    <a:lstStyle/>
                    <a:p>
                      <a:pPr lvl="0" algn="ctr" rtl="0" fontAlgn="auto"/>
                      <a:r>
                        <a:rPr lang="en-US" kern="1200" dirty="0">
                          <a:solidFill>
                            <a:srgbClr val="051C2C"/>
                          </a:solidFill>
                          <a:latin typeface="HelveticaNeueLT Std Lt"/>
                          <a:ea typeface="+mn-ea"/>
                          <a:cs typeface="Calibri" panose="020F0502020204030204" pitchFamily="34" charset="0"/>
                        </a:rPr>
                        <a:t>Prequalification </a:t>
                      </a:r>
                    </a:p>
                  </a:txBody>
                  <a:tcPr marL="91466" marR="91466" marT="45725" marB="45725" anchor="ctr">
                    <a:solidFill>
                      <a:srgbClr val="6F87A3">
                        <a:alpha val="20000"/>
                      </a:srgbClr>
                    </a:solidFill>
                  </a:tcPr>
                </a:tc>
                <a:tc>
                  <a:txBody>
                    <a:bodyPr/>
                    <a:lstStyle/>
                    <a:p>
                      <a:pPr lvl="0" algn="ctr" rtl="0" fontAlgn="auto"/>
                      <a:r>
                        <a:rPr lang="en-US" kern="1200">
                          <a:solidFill>
                            <a:srgbClr val="051C2C"/>
                          </a:solidFill>
                          <a:latin typeface="HelveticaNeueLT Std Lt"/>
                          <a:ea typeface="+mn-ea"/>
                          <a:cs typeface="Calibri" panose="020F0502020204030204" pitchFamily="34" charset="0"/>
                        </a:rPr>
                        <a:t>Q&amp;A </a:t>
                      </a:r>
                    </a:p>
                  </a:txBody>
                  <a:tcPr marL="91466" marR="91466" marT="45725" marB="45725" anchor="ctr">
                    <a:solidFill>
                      <a:srgbClr val="6F87A3">
                        <a:alpha val="20000"/>
                      </a:srgbClr>
                    </a:solidFill>
                  </a:tcPr>
                </a:tc>
                <a:tc>
                  <a:txBody>
                    <a:bodyPr/>
                    <a:lstStyle/>
                    <a:p>
                      <a:pPr lvl="0" algn="ctr" rtl="0" fontAlgn="auto"/>
                      <a:r>
                        <a:rPr lang="en-US" kern="1200" dirty="0">
                          <a:solidFill>
                            <a:srgbClr val="051C2C"/>
                          </a:solidFill>
                          <a:latin typeface="HelveticaNeueLT Std Lt"/>
                          <a:ea typeface="+mn-ea"/>
                          <a:cs typeface="Calibri" panose="020F0502020204030204" pitchFamily="34" charset="0"/>
                        </a:rPr>
                        <a:t>3/8/2023*</a:t>
                      </a:r>
                    </a:p>
                  </a:txBody>
                  <a:tcPr marL="91466" marR="91466" marT="45725" marB="45725" anchor="ctr">
                    <a:solidFill>
                      <a:srgbClr val="6F87A3">
                        <a:alpha val="20000"/>
                      </a:srgbClr>
                    </a:solidFill>
                  </a:tcPr>
                </a:tc>
                <a:tc>
                  <a:txBody>
                    <a:bodyPr/>
                    <a:lstStyle/>
                    <a:p>
                      <a:pPr lvl="0" algn="ctr" rtl="0" fontAlgn="auto"/>
                      <a:r>
                        <a:rPr lang="en-US" kern="1200" dirty="0">
                          <a:solidFill>
                            <a:srgbClr val="051C2C"/>
                          </a:solidFill>
                          <a:latin typeface="HelveticaNeueLT Std Lt"/>
                          <a:ea typeface="+mn-ea"/>
                          <a:cs typeface="Calibri" panose="020F0502020204030204" pitchFamily="34" charset="0"/>
                        </a:rPr>
                        <a:t>Webinar </a:t>
                      </a:r>
                    </a:p>
                  </a:txBody>
                  <a:tcPr marL="91466" marR="91466" marT="45725" marB="45725" anchor="ctr">
                    <a:solidFill>
                      <a:srgbClr val="6F87A3">
                        <a:alpha val="20000"/>
                      </a:srgbClr>
                    </a:solidFill>
                  </a:tcPr>
                </a:tc>
                <a:extLst>
                  <a:ext uri="{0D108BD9-81ED-4DB2-BD59-A6C34878D82A}">
                    <a16:rowId xmlns:a16="http://schemas.microsoft.com/office/drawing/2014/main" val="10007"/>
                  </a:ext>
                </a:extLst>
              </a:tr>
            </a:tbl>
          </a:graphicData>
        </a:graphic>
      </p:graphicFrame>
      <p:pic>
        <p:nvPicPr>
          <p:cNvPr id="3" name="Picture 2" descr="A building with a dome&#10;&#10;Description automatically generated">
            <a:extLst>
              <a:ext uri="{FF2B5EF4-FFF2-40B4-BE49-F238E27FC236}">
                <a16:creationId xmlns:a16="http://schemas.microsoft.com/office/drawing/2014/main" id="{BE973CB8-AFC1-8359-21A0-86B5F9F84C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136" y="6267141"/>
            <a:ext cx="441683" cy="447191"/>
          </a:xfrm>
          <a:prstGeom prst="rect">
            <a:avLst/>
          </a:prstGeom>
        </p:spPr>
      </p:pic>
      <p:sp>
        <p:nvSpPr>
          <p:cNvPr id="5" name="Footer Placeholder 3">
            <a:extLst>
              <a:ext uri="{FF2B5EF4-FFF2-40B4-BE49-F238E27FC236}">
                <a16:creationId xmlns:a16="http://schemas.microsoft.com/office/drawing/2014/main" id="{94012C2C-19D1-04A8-CAB8-8ECAAD59F56D}"/>
              </a:ext>
            </a:extLst>
          </p:cNvPr>
          <p:cNvSpPr txBox="1">
            <a:spLocks/>
          </p:cNvSpPr>
          <p:nvPr/>
        </p:nvSpPr>
        <p:spPr>
          <a:xfrm>
            <a:off x="609394" y="6366608"/>
            <a:ext cx="7321550" cy="261172"/>
          </a:xfrm>
          <a:prstGeom prst="rect">
            <a:avLst/>
          </a:prstGeom>
        </p:spPr>
        <p:txBody>
          <a:bodyPr lIns="91440" tIns="45720" rIns="91440" bIns="4572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a:latin typeface="HelveticaNeueLT Std Lt"/>
                <a:cs typeface="Arial"/>
              </a:rPr>
              <a:t>Department of Administration</a:t>
            </a:r>
          </a:p>
        </p:txBody>
      </p:sp>
      <p:sp>
        <p:nvSpPr>
          <p:cNvPr id="7" name="Slide Number Placeholder 4">
            <a:extLst>
              <a:ext uri="{FF2B5EF4-FFF2-40B4-BE49-F238E27FC236}">
                <a16:creationId xmlns:a16="http://schemas.microsoft.com/office/drawing/2014/main" id="{CE331639-3542-277B-0B03-DFDAB442891B}"/>
              </a:ext>
            </a:extLst>
          </p:cNvPr>
          <p:cNvSpPr txBox="1">
            <a:spLocks/>
          </p:cNvSpPr>
          <p:nvPr/>
        </p:nvSpPr>
        <p:spPr>
          <a:xfrm>
            <a:off x="11592710" y="6354717"/>
            <a:ext cx="599290" cy="261172"/>
          </a:xfrm>
          <a:prstGeom prst="rect">
            <a:avLst/>
          </a:prstGeom>
          <a:solidFill>
            <a:srgbClr val="051C2C"/>
          </a:solidFill>
        </p:spPr>
        <p:txBody>
          <a:bodyPr lIns="91440" tIns="45720" rIns="91440" bIns="45720" anchor="b"/>
          <a:lstStyle>
            <a:defPPr>
              <a:defRPr lang="en-US"/>
            </a:defPPr>
            <a:lvl1pPr marL="0" algn="ctr" defTabSz="914400" eaLnBrk="1" latinLnBrk="0" hangingPunct="1">
              <a:defRPr sz="1050" cap="all" spc="100">
                <a:solidFill>
                  <a:schemeClr val="bg1"/>
                </a:solidFill>
                <a:latin typeface="HelveticaNeueLT Std Lt"/>
                <a:cs typeface="Arial"/>
              </a:defRPr>
            </a:lvl1pPr>
            <a:lvl2pPr defTabSz="914400" eaLnBrk="1" latinLnBrk="0" hangingPunct="1">
              <a:defRPr sz="1800">
                <a:latin typeface="+mn-lt"/>
              </a:defRPr>
            </a:lvl2pPr>
            <a:lvl3pPr defTabSz="914400" eaLnBrk="1" latinLnBrk="0" hangingPunct="1">
              <a:defRPr sz="1800">
                <a:latin typeface="+mn-lt"/>
              </a:defRPr>
            </a:lvl3pPr>
            <a:lvl4pPr defTabSz="914400" eaLnBrk="1" latinLnBrk="0" hangingPunct="1">
              <a:defRPr sz="1800">
                <a:latin typeface="+mn-lt"/>
              </a:defRPr>
            </a:lvl4pPr>
            <a:lvl5pPr defTabSz="914400" eaLnBrk="1" latinLnBrk="0" hangingPunct="1">
              <a:defRPr sz="1800">
                <a:latin typeface="+mn-lt"/>
              </a:defRPr>
            </a:lvl5pPr>
            <a:lvl6pPr>
              <a:defRPr sz="1800">
                <a:latin typeface="+mn-lt"/>
              </a:defRPr>
            </a:lvl6pPr>
            <a:lvl7pPr>
              <a:defRPr sz="1800">
                <a:latin typeface="+mn-lt"/>
              </a:defRPr>
            </a:lvl7pPr>
            <a:lvl8pPr>
              <a:defRPr sz="1800">
                <a:latin typeface="+mn-lt"/>
              </a:defRPr>
            </a:lvl8pPr>
            <a:lvl9pPr>
              <a:defRPr sz="1800">
                <a:latin typeface="+mn-lt"/>
              </a:defRPr>
            </a:lvl9pPr>
          </a:lstStyle>
          <a:p>
            <a:fld id="{FE4E75A2-CA41-49D8-A529-D1D3823E4648}" type="slidenum">
              <a:rPr lang="en-US" dirty="0"/>
              <a:pPr/>
              <a:t>24</a:t>
            </a:fld>
            <a:endParaRPr lang="en-US"/>
          </a:p>
        </p:txBody>
      </p:sp>
      <p:sp>
        <p:nvSpPr>
          <p:cNvPr id="9" name="Title 1">
            <a:extLst>
              <a:ext uri="{FF2B5EF4-FFF2-40B4-BE49-F238E27FC236}">
                <a16:creationId xmlns:a16="http://schemas.microsoft.com/office/drawing/2014/main" id="{E48EBE74-6DE6-8C5D-4A2E-70AFB86EA8CC}"/>
              </a:ext>
            </a:extLst>
          </p:cNvPr>
          <p:cNvSpPr txBox="1">
            <a:spLocks/>
          </p:cNvSpPr>
          <p:nvPr/>
        </p:nvSpPr>
        <p:spPr>
          <a:xfrm>
            <a:off x="838203" y="365129"/>
            <a:ext cx="10515600" cy="1325559"/>
          </a:xfrm>
          <a:prstGeom prst="rect">
            <a:avLst/>
          </a:prstGeom>
        </p:spPr>
        <p:txBody>
          <a:bodyPr lIns="91440" tIns="45720" rIns="91440" bIns="45720" anchor="t">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4000" b="1">
                <a:latin typeface="HelveticaNeueLT Std Lt"/>
              </a:rPr>
              <a:t>PREQUALIFICATION TIMELINE</a:t>
            </a:r>
            <a:endParaRPr lang="en-US" sz="4000">
              <a:latin typeface="HelveticaNeueLT Std Lt"/>
            </a:endParaRPr>
          </a:p>
        </p:txBody>
      </p:sp>
      <p:cxnSp>
        <p:nvCxnSpPr>
          <p:cNvPr id="11" name="Straight Connector 10">
            <a:extLst>
              <a:ext uri="{FF2B5EF4-FFF2-40B4-BE49-F238E27FC236}">
                <a16:creationId xmlns:a16="http://schemas.microsoft.com/office/drawing/2014/main" id="{2B44ED46-420A-5CEC-E88C-C801CF142710}"/>
              </a:ext>
            </a:extLst>
          </p:cNvPr>
          <p:cNvCxnSpPr>
            <a:cxnSpLocks/>
          </p:cNvCxnSpPr>
          <p:nvPr/>
        </p:nvCxnSpPr>
        <p:spPr>
          <a:xfrm>
            <a:off x="895873" y="951474"/>
            <a:ext cx="10953568" cy="39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126B2C-0627-C5BE-09D6-D7019CC21132}"/>
              </a:ext>
            </a:extLst>
          </p:cNvPr>
          <p:cNvSpPr txBox="1"/>
          <p:nvPr/>
        </p:nvSpPr>
        <p:spPr>
          <a:xfrm>
            <a:off x="896448" y="1273702"/>
            <a:ext cx="8776470"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HelveticaNeueLT Std Lt"/>
                <a:cs typeface="Calibri"/>
              </a:rPr>
              <a:t>BEAD Program Information: </a:t>
            </a:r>
            <a:r>
              <a:rPr lang="en-US" b="1" dirty="0">
                <a:latin typeface="HelveticaNeueLT Std Lt"/>
                <a:cs typeface="Calibri"/>
                <a:hlinkClick r:id="rId2">
                  <a:extLst>
                    <a:ext uri="{A12FA001-AC4F-418D-AE19-62706E023703}">
                      <ahyp:hlinkClr xmlns:ahyp="http://schemas.microsoft.com/office/drawing/2018/hyperlinkcolor" val="tx"/>
                    </a:ext>
                  </a:extLst>
                </a:hlinkClick>
              </a:rPr>
              <a:t>https://connectmt.mt.gov</a:t>
            </a:r>
            <a:r>
              <a:rPr lang="en-US" b="1" dirty="0">
                <a:latin typeface="HelveticaNeueLT Std Lt"/>
                <a:cs typeface="Calibri"/>
              </a:rPr>
              <a:t> </a:t>
            </a:r>
          </a:p>
          <a:p>
            <a:pPr marL="285750" indent="-285750">
              <a:buFont typeface="Arial,Sans-Serif"/>
              <a:buChar char="•"/>
            </a:pPr>
            <a:endParaRPr lang="en-US" b="1" dirty="0">
              <a:latin typeface="HelveticaNeueLT Std Lt"/>
              <a:cs typeface="Calibri"/>
            </a:endParaRPr>
          </a:p>
          <a:p>
            <a:r>
              <a:rPr lang="en-US" sz="2000" b="1" dirty="0">
                <a:latin typeface="HelveticaNeueLT Std Lt"/>
                <a:cs typeface="Calibri"/>
              </a:rPr>
              <a:t>Initial Proposal Volumes 1 and 2: </a:t>
            </a:r>
            <a:r>
              <a:rPr lang="en-US" b="1" dirty="0">
                <a:latin typeface="HelveticaNeueLT Std Lt"/>
                <a:cs typeface="Calibri"/>
                <a:hlinkClick r:id="rId3">
                  <a:extLst>
                    <a:ext uri="{A12FA001-AC4F-418D-AE19-62706E023703}">
                      <ahyp:hlinkClr xmlns:ahyp="http://schemas.microsoft.com/office/drawing/2018/hyperlinkcolor" val="tx"/>
                    </a:ext>
                  </a:extLst>
                </a:hlinkClick>
              </a:rPr>
              <a:t>https://connectmt.mt.gov/IIJA/Funding</a:t>
            </a:r>
            <a:endParaRPr lang="en-US" b="1" dirty="0">
              <a:latin typeface="HelveticaNeueLT Std Lt"/>
              <a:cs typeface="Calibri"/>
            </a:endParaRPr>
          </a:p>
          <a:p>
            <a:pPr marL="285750" indent="-285750">
              <a:buFont typeface="Arial,Sans-Serif"/>
              <a:buChar char="•"/>
            </a:pPr>
            <a:endParaRPr lang="en-US" b="1" dirty="0">
              <a:latin typeface="HelveticaNeueLT Std Lt"/>
              <a:cs typeface="Calibri"/>
            </a:endParaRPr>
          </a:p>
          <a:p>
            <a:r>
              <a:rPr lang="en-US" sz="2000" b="1" dirty="0">
                <a:latin typeface="HelveticaNeueLT Std Lt"/>
                <a:cs typeface="Calibri"/>
              </a:rPr>
              <a:t>Frequently Asked Questions: </a:t>
            </a:r>
            <a:r>
              <a:rPr lang="en-US" b="1" dirty="0">
                <a:latin typeface="HelveticaNeueLT Std Lt"/>
                <a:cs typeface="Calibri"/>
                <a:hlinkClick r:id="rId4">
                  <a:extLst>
                    <a:ext uri="{A12FA001-AC4F-418D-AE19-62706E023703}">
                      <ahyp:hlinkClr xmlns:ahyp="http://schemas.microsoft.com/office/drawing/2018/hyperlinkcolor" val="tx"/>
                    </a:ext>
                  </a:extLst>
                </a:hlinkClick>
              </a:rPr>
              <a:t>https://connectmt.mt.gov/IIJA/FAQ</a:t>
            </a:r>
            <a:endParaRPr lang="en-US" b="1" dirty="0">
              <a:latin typeface="HelveticaNeueLT Std Lt"/>
              <a:cs typeface="Calibri"/>
            </a:endParaRPr>
          </a:p>
          <a:p>
            <a:pPr marL="285750" indent="-285750">
              <a:buFont typeface="Arial,Sans-Serif"/>
              <a:buChar char="•"/>
            </a:pPr>
            <a:endParaRPr lang="en-US" b="1" dirty="0">
              <a:latin typeface="HelveticaNeueLT Std Lt"/>
              <a:cs typeface="Calibri"/>
            </a:endParaRPr>
          </a:p>
          <a:p>
            <a:r>
              <a:rPr lang="en-US" sz="2000" b="1" dirty="0">
                <a:latin typeface="HelveticaNeueLT Std Lt"/>
                <a:cs typeface="Calibri"/>
              </a:rPr>
              <a:t>Technical Assistance Email: </a:t>
            </a:r>
            <a:r>
              <a:rPr lang="en-US" b="1" dirty="0">
                <a:latin typeface="HelveticaNeueLT Std Lt"/>
                <a:cs typeface="Calibri"/>
                <a:hlinkClick r:id="rId5">
                  <a:extLst>
                    <a:ext uri="{A12FA001-AC4F-418D-AE19-62706E023703}">
                      <ahyp:hlinkClr xmlns:ahyp="http://schemas.microsoft.com/office/drawing/2018/hyperlinkcolor" val="tx"/>
                    </a:ext>
                  </a:extLst>
                </a:hlinkClick>
              </a:rPr>
              <a:t>ConnectMTTechAssistance@mt.gov</a:t>
            </a:r>
            <a:endParaRPr lang="en-US" b="1" dirty="0">
              <a:latin typeface="HelveticaNeueLT Std Lt"/>
              <a:cs typeface="Calibri"/>
            </a:endParaRPr>
          </a:p>
          <a:p>
            <a:endParaRPr lang="en-US" dirty="0">
              <a:latin typeface="HelveticaNeueLT Std Lt"/>
              <a:ea typeface="Calibri"/>
              <a:cs typeface="Calibri"/>
            </a:endParaRPr>
          </a:p>
          <a:p>
            <a:r>
              <a:rPr lang="en-US" sz="2000" b="1" dirty="0">
                <a:latin typeface="HelveticaNeueLT Std Lt"/>
                <a:ea typeface="Calibri"/>
                <a:cs typeface="Calibri"/>
              </a:rPr>
              <a:t>Maria Jackson - Grants Contracts Coordinator </a:t>
            </a:r>
            <a:endParaRPr lang="en-US" sz="2000" b="1" dirty="0">
              <a:latin typeface="HelveticaNeueLT Std Lt"/>
              <a:ea typeface="Calibri" panose="020F0502020204030204" pitchFamily="34" charset="0"/>
              <a:cs typeface="Calibri" panose="020F0502020204030204" pitchFamily="34" charset="0"/>
            </a:endParaRPr>
          </a:p>
          <a:p>
            <a:r>
              <a:rPr lang="en-US" dirty="0">
                <a:latin typeface="HelveticaNeueLT Std Lt"/>
                <a:ea typeface="Calibri"/>
                <a:cs typeface="Calibri"/>
              </a:rPr>
              <a:t>Representing the State of Montana </a:t>
            </a:r>
          </a:p>
          <a:p>
            <a:r>
              <a:rPr lang="en-US" dirty="0">
                <a:latin typeface="HelveticaNeueLT Std Lt"/>
                <a:ea typeface="Calibri"/>
                <a:cs typeface="Calibri"/>
                <a:hlinkClick r:id="rId6"/>
              </a:rPr>
              <a:t>maria.jackson2@mt.gov</a:t>
            </a:r>
            <a:endParaRPr lang="en-US" dirty="0">
              <a:latin typeface="HelveticaNeueLT Std Lt"/>
              <a:ea typeface="Calibri"/>
              <a:cs typeface="Calibri"/>
            </a:endParaRPr>
          </a:p>
          <a:p>
            <a:r>
              <a:rPr lang="en-US" dirty="0">
                <a:latin typeface="HelveticaNeueLT Std Lt"/>
                <a:ea typeface="Calibri"/>
                <a:cs typeface="Calibri"/>
              </a:rPr>
              <a:t>406.444.3393</a:t>
            </a:r>
          </a:p>
          <a:p>
            <a:pPr marL="285750" indent="-285750">
              <a:buFont typeface="Arial"/>
              <a:buChar char="•"/>
            </a:pPr>
            <a:endParaRPr lang="en-US" dirty="0">
              <a:latin typeface="HelveticaNeueLT Std Lt"/>
              <a:ea typeface="Calibri" panose="020F0502020204030204" pitchFamily="34" charset="0"/>
              <a:cs typeface="Calibri"/>
            </a:endParaRPr>
          </a:p>
          <a:p>
            <a:endParaRPr lang="en-US" dirty="0">
              <a:latin typeface="HelveticaNeueLT Std Lt"/>
              <a:ea typeface="Calibri" panose="020F0502020204030204" pitchFamily="34" charset="0"/>
              <a:cs typeface="Calibri"/>
            </a:endParaRPr>
          </a:p>
        </p:txBody>
      </p:sp>
      <p:pic>
        <p:nvPicPr>
          <p:cNvPr id="6" name="Picture 5" descr="A building with a dome&#10;&#10;Description automatically generated">
            <a:extLst>
              <a:ext uri="{FF2B5EF4-FFF2-40B4-BE49-F238E27FC236}">
                <a16:creationId xmlns:a16="http://schemas.microsoft.com/office/drawing/2014/main" id="{FA23B69C-CEA3-AF17-7F02-2CCAA0EE6D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0136" y="6267141"/>
            <a:ext cx="441683" cy="447191"/>
          </a:xfrm>
          <a:prstGeom prst="rect">
            <a:avLst/>
          </a:prstGeom>
        </p:spPr>
      </p:pic>
      <p:sp>
        <p:nvSpPr>
          <p:cNvPr id="8" name="Footer Placeholder 3">
            <a:extLst>
              <a:ext uri="{FF2B5EF4-FFF2-40B4-BE49-F238E27FC236}">
                <a16:creationId xmlns:a16="http://schemas.microsoft.com/office/drawing/2014/main" id="{59256843-753E-A397-1993-3E354D884F65}"/>
              </a:ext>
            </a:extLst>
          </p:cNvPr>
          <p:cNvSpPr txBox="1">
            <a:spLocks/>
          </p:cNvSpPr>
          <p:nvPr/>
        </p:nvSpPr>
        <p:spPr>
          <a:xfrm>
            <a:off x="609394" y="6366608"/>
            <a:ext cx="7321550" cy="261172"/>
          </a:xfrm>
          <a:prstGeom prst="rect">
            <a:avLst/>
          </a:prstGeom>
        </p:spPr>
        <p:txBody>
          <a:bodyPr lIns="91440" tIns="45720" rIns="91440" bIns="4572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a:latin typeface="HelveticaNeueLT Std Lt"/>
                <a:cs typeface="Arial"/>
              </a:rPr>
              <a:t>Department of Administration</a:t>
            </a:r>
          </a:p>
        </p:txBody>
      </p:sp>
      <p:sp>
        <p:nvSpPr>
          <p:cNvPr id="10" name="Slide Number Placeholder 4">
            <a:extLst>
              <a:ext uri="{FF2B5EF4-FFF2-40B4-BE49-F238E27FC236}">
                <a16:creationId xmlns:a16="http://schemas.microsoft.com/office/drawing/2014/main" id="{BA443686-4019-6D61-F637-8DB67D7C83C6}"/>
              </a:ext>
            </a:extLst>
          </p:cNvPr>
          <p:cNvSpPr txBox="1">
            <a:spLocks/>
          </p:cNvSpPr>
          <p:nvPr/>
        </p:nvSpPr>
        <p:spPr>
          <a:xfrm>
            <a:off x="11592710" y="6354717"/>
            <a:ext cx="599290" cy="261172"/>
          </a:xfrm>
          <a:prstGeom prst="rect">
            <a:avLst/>
          </a:prstGeom>
          <a:solidFill>
            <a:srgbClr val="051C2C"/>
          </a:solidFill>
        </p:spPr>
        <p:txBody>
          <a:bodyPr lIns="91440" tIns="45720" rIns="91440" bIns="45720" anchor="b"/>
          <a:lstStyle>
            <a:defPPr>
              <a:defRPr lang="en-US"/>
            </a:defPPr>
            <a:lvl1pPr marL="0" algn="ctr" defTabSz="914400" eaLnBrk="1" latinLnBrk="0" hangingPunct="1">
              <a:defRPr sz="1050" cap="all" spc="100">
                <a:solidFill>
                  <a:schemeClr val="bg1"/>
                </a:solidFill>
                <a:latin typeface="HelveticaNeueLT Std Lt"/>
                <a:cs typeface="Arial"/>
              </a:defRPr>
            </a:lvl1pPr>
            <a:lvl2pPr defTabSz="914400" eaLnBrk="1" latinLnBrk="0" hangingPunct="1">
              <a:defRPr sz="1800">
                <a:latin typeface="+mn-lt"/>
              </a:defRPr>
            </a:lvl2pPr>
            <a:lvl3pPr defTabSz="914400" eaLnBrk="1" latinLnBrk="0" hangingPunct="1">
              <a:defRPr sz="1800">
                <a:latin typeface="+mn-lt"/>
              </a:defRPr>
            </a:lvl3pPr>
            <a:lvl4pPr defTabSz="914400" eaLnBrk="1" latinLnBrk="0" hangingPunct="1">
              <a:defRPr sz="1800">
                <a:latin typeface="+mn-lt"/>
              </a:defRPr>
            </a:lvl4pPr>
            <a:lvl5pPr defTabSz="914400" eaLnBrk="1" latinLnBrk="0" hangingPunct="1">
              <a:defRPr sz="1800">
                <a:latin typeface="+mn-lt"/>
              </a:defRPr>
            </a:lvl5pPr>
            <a:lvl6pPr>
              <a:defRPr sz="1800">
                <a:latin typeface="+mn-lt"/>
              </a:defRPr>
            </a:lvl6pPr>
            <a:lvl7pPr>
              <a:defRPr sz="1800">
                <a:latin typeface="+mn-lt"/>
              </a:defRPr>
            </a:lvl7pPr>
            <a:lvl8pPr>
              <a:defRPr sz="1800">
                <a:latin typeface="+mn-lt"/>
              </a:defRPr>
            </a:lvl8pPr>
            <a:lvl9pPr>
              <a:defRPr sz="1800">
                <a:latin typeface="+mn-lt"/>
              </a:defRPr>
            </a:lvl9pPr>
          </a:lstStyle>
          <a:p>
            <a:fld id="{FE4E75A2-CA41-49D8-A529-D1D3823E4648}" type="slidenum">
              <a:rPr lang="en-US" dirty="0"/>
              <a:pPr/>
              <a:t>25</a:t>
            </a:fld>
            <a:endParaRPr lang="en-US"/>
          </a:p>
        </p:txBody>
      </p:sp>
      <p:sp>
        <p:nvSpPr>
          <p:cNvPr id="14" name="Title 1">
            <a:extLst>
              <a:ext uri="{FF2B5EF4-FFF2-40B4-BE49-F238E27FC236}">
                <a16:creationId xmlns:a16="http://schemas.microsoft.com/office/drawing/2014/main" id="{C0271FE0-443F-DAE9-2174-BDE96B3E270D}"/>
              </a:ext>
            </a:extLst>
          </p:cNvPr>
          <p:cNvSpPr txBox="1">
            <a:spLocks/>
          </p:cNvSpPr>
          <p:nvPr/>
        </p:nvSpPr>
        <p:spPr>
          <a:xfrm>
            <a:off x="838203" y="365129"/>
            <a:ext cx="10515600" cy="1325559"/>
          </a:xfrm>
          <a:prstGeom prst="rect">
            <a:avLst/>
          </a:prstGeom>
        </p:spPr>
        <p:txBody>
          <a:bodyPr lIns="91440" tIns="45720" rIns="91440" bIns="45720" anchor="t">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fontAlgn="auto">
              <a:spcBef>
                <a:spcPts val="0"/>
              </a:spcBef>
              <a:spcAft>
                <a:spcPts val="0"/>
              </a:spcAft>
            </a:pPr>
            <a:r>
              <a:rPr lang="en-US" sz="4000" b="1" dirty="0">
                <a:latin typeface="HelveticaNeueLT Std Lt"/>
              </a:rPr>
              <a:t>PROGRAM CONTACTS</a:t>
            </a:r>
          </a:p>
        </p:txBody>
      </p:sp>
      <p:cxnSp>
        <p:nvCxnSpPr>
          <p:cNvPr id="16" name="Straight Connector 15">
            <a:extLst>
              <a:ext uri="{FF2B5EF4-FFF2-40B4-BE49-F238E27FC236}">
                <a16:creationId xmlns:a16="http://schemas.microsoft.com/office/drawing/2014/main" id="{8656FBA8-6188-0204-5BF4-E8991B5FE98A}"/>
              </a:ext>
            </a:extLst>
          </p:cNvPr>
          <p:cNvCxnSpPr>
            <a:cxnSpLocks/>
          </p:cNvCxnSpPr>
          <p:nvPr/>
        </p:nvCxnSpPr>
        <p:spPr>
          <a:xfrm>
            <a:off x="895873" y="951474"/>
            <a:ext cx="10953568" cy="39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1263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806D385-8DD9-8CBE-B475-04F15FF87498}"/>
              </a:ext>
            </a:extLst>
          </p:cNvPr>
          <p:cNvSpPr txBox="1">
            <a:spLocks/>
          </p:cNvSpPr>
          <p:nvPr/>
        </p:nvSpPr>
        <p:spPr>
          <a:xfrm>
            <a:off x="3782831" y="4028647"/>
            <a:ext cx="3682875" cy="1325564"/>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accent1">
                    <a:lumMod val="25000"/>
                  </a:schemeClr>
                </a:solidFill>
                <a:latin typeface="+mj-lt"/>
                <a:ea typeface="+mj-ea"/>
                <a:cs typeface="+mj-cs"/>
              </a:defRPr>
            </a:lvl1pPr>
          </a:lstStyle>
          <a:p>
            <a:pPr algn="ctr"/>
            <a:r>
              <a:rPr lang="en-US" sz="9600" b="1" dirty="0">
                <a:solidFill>
                  <a:schemeClr val="tx1"/>
                </a:solidFill>
                <a:latin typeface="HelveticaNeueLT Std Lt"/>
                <a:cs typeface="Arial"/>
              </a:rPr>
              <a:t>Q&amp;A</a:t>
            </a:r>
          </a:p>
        </p:txBody>
      </p:sp>
      <p:sp>
        <p:nvSpPr>
          <p:cNvPr id="10" name="Title 1">
            <a:extLst>
              <a:ext uri="{FF2B5EF4-FFF2-40B4-BE49-F238E27FC236}">
                <a16:creationId xmlns:a16="http://schemas.microsoft.com/office/drawing/2014/main" id="{B6A57DA6-D152-6621-1277-BFD763094581}"/>
              </a:ext>
            </a:extLst>
          </p:cNvPr>
          <p:cNvSpPr>
            <a:spLocks noGrp="1"/>
          </p:cNvSpPr>
          <p:nvPr>
            <p:ph type="title"/>
          </p:nvPr>
        </p:nvSpPr>
        <p:spPr>
          <a:xfrm>
            <a:off x="838200" y="365125"/>
            <a:ext cx="10515600" cy="1325563"/>
          </a:xfrm>
        </p:spPr>
        <p:txBody>
          <a:bodyPr lIns="91440" tIns="45720" rIns="91440" bIns="45720" anchor="t">
            <a:normAutofit/>
          </a:bodyPr>
          <a:lstStyle/>
          <a:p>
            <a:r>
              <a:rPr lang="en-US" sz="4000" b="1" dirty="0">
                <a:solidFill>
                  <a:schemeClr val="tx1"/>
                </a:solidFill>
                <a:latin typeface="HelveticaNeueLT Std Lt"/>
              </a:rPr>
              <a:t>PREQUALIFICATION DEEP DIVE Q&amp;A</a:t>
            </a:r>
          </a:p>
        </p:txBody>
      </p:sp>
      <p:pic>
        <p:nvPicPr>
          <p:cNvPr id="3" name="Picture 2" descr="A building with a dome&#10;&#10;Description automatically generated">
            <a:extLst>
              <a:ext uri="{FF2B5EF4-FFF2-40B4-BE49-F238E27FC236}">
                <a16:creationId xmlns:a16="http://schemas.microsoft.com/office/drawing/2014/main" id="{EB8FBF1A-094C-CB0D-303C-462116A39E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136" y="6267141"/>
            <a:ext cx="441683" cy="447191"/>
          </a:xfrm>
          <a:prstGeom prst="rect">
            <a:avLst/>
          </a:prstGeom>
        </p:spPr>
      </p:pic>
      <p:sp>
        <p:nvSpPr>
          <p:cNvPr id="6" name="Footer Placeholder 3">
            <a:extLst>
              <a:ext uri="{FF2B5EF4-FFF2-40B4-BE49-F238E27FC236}">
                <a16:creationId xmlns:a16="http://schemas.microsoft.com/office/drawing/2014/main" id="{B275C0B8-F4B0-511B-BF40-C2A84F080CE8}"/>
              </a:ext>
            </a:extLst>
          </p:cNvPr>
          <p:cNvSpPr txBox="1">
            <a:spLocks/>
          </p:cNvSpPr>
          <p:nvPr/>
        </p:nvSpPr>
        <p:spPr>
          <a:xfrm>
            <a:off x="609394" y="6366608"/>
            <a:ext cx="7321550" cy="261172"/>
          </a:xfrm>
          <a:prstGeom prst="rect">
            <a:avLst/>
          </a:prstGeom>
        </p:spPr>
        <p:txBody>
          <a:bodyPr lIns="91440" tIns="45720" rIns="91440" bIns="4572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a:latin typeface="HelveticaNeueLT Std Lt"/>
                <a:cs typeface="Arial"/>
              </a:rPr>
              <a:t>Department of Administration</a:t>
            </a:r>
          </a:p>
        </p:txBody>
      </p:sp>
      <p:sp>
        <p:nvSpPr>
          <p:cNvPr id="11" name="Slide Number Placeholder 4">
            <a:extLst>
              <a:ext uri="{FF2B5EF4-FFF2-40B4-BE49-F238E27FC236}">
                <a16:creationId xmlns:a16="http://schemas.microsoft.com/office/drawing/2014/main" id="{5565F830-7B5F-EC94-D716-1B5403F98FF4}"/>
              </a:ext>
            </a:extLst>
          </p:cNvPr>
          <p:cNvSpPr txBox="1">
            <a:spLocks/>
          </p:cNvSpPr>
          <p:nvPr/>
        </p:nvSpPr>
        <p:spPr>
          <a:xfrm>
            <a:off x="11592710" y="6354717"/>
            <a:ext cx="599290" cy="261172"/>
          </a:xfrm>
          <a:prstGeom prst="rect">
            <a:avLst/>
          </a:prstGeom>
          <a:solidFill>
            <a:srgbClr val="051C2C"/>
          </a:solidFill>
        </p:spPr>
        <p:txBody>
          <a:bodyPr lIns="91440" tIns="45720" rIns="91440" bIns="45720" anchor="b"/>
          <a:lstStyle>
            <a:defPPr>
              <a:defRPr lang="en-US"/>
            </a:defPPr>
            <a:lvl1pPr marL="0" algn="ctr" defTabSz="914400" eaLnBrk="1" latinLnBrk="0" hangingPunct="1">
              <a:defRPr sz="1050" cap="all" spc="100">
                <a:solidFill>
                  <a:schemeClr val="bg1"/>
                </a:solidFill>
                <a:latin typeface="HelveticaNeueLT Std Lt"/>
                <a:cs typeface="Arial"/>
              </a:defRPr>
            </a:lvl1pPr>
            <a:lvl2pPr defTabSz="914400" eaLnBrk="1" latinLnBrk="0" hangingPunct="1">
              <a:defRPr sz="1800">
                <a:latin typeface="+mn-lt"/>
              </a:defRPr>
            </a:lvl2pPr>
            <a:lvl3pPr defTabSz="914400" eaLnBrk="1" latinLnBrk="0" hangingPunct="1">
              <a:defRPr sz="1800">
                <a:latin typeface="+mn-lt"/>
              </a:defRPr>
            </a:lvl3pPr>
            <a:lvl4pPr defTabSz="914400" eaLnBrk="1" latinLnBrk="0" hangingPunct="1">
              <a:defRPr sz="1800">
                <a:latin typeface="+mn-lt"/>
              </a:defRPr>
            </a:lvl4pPr>
            <a:lvl5pPr defTabSz="914400" eaLnBrk="1" latinLnBrk="0" hangingPunct="1">
              <a:defRPr sz="1800">
                <a:latin typeface="+mn-lt"/>
              </a:defRPr>
            </a:lvl5pPr>
            <a:lvl6pPr>
              <a:defRPr sz="1800">
                <a:latin typeface="+mn-lt"/>
              </a:defRPr>
            </a:lvl6pPr>
            <a:lvl7pPr>
              <a:defRPr sz="1800">
                <a:latin typeface="+mn-lt"/>
              </a:defRPr>
            </a:lvl7pPr>
            <a:lvl8pPr>
              <a:defRPr sz="1800">
                <a:latin typeface="+mn-lt"/>
              </a:defRPr>
            </a:lvl8pPr>
            <a:lvl9pPr>
              <a:defRPr sz="1800">
                <a:latin typeface="+mn-lt"/>
              </a:defRPr>
            </a:lvl9pPr>
          </a:lstStyle>
          <a:p>
            <a:fld id="{FE4E75A2-CA41-49D8-A529-D1D3823E4648}" type="slidenum">
              <a:rPr lang="en-US" dirty="0"/>
              <a:pPr/>
              <a:t>26</a:t>
            </a:fld>
            <a:endParaRPr lang="en-US"/>
          </a:p>
        </p:txBody>
      </p:sp>
      <p:cxnSp>
        <p:nvCxnSpPr>
          <p:cNvPr id="4" name="Straight Connector 3">
            <a:extLst>
              <a:ext uri="{FF2B5EF4-FFF2-40B4-BE49-F238E27FC236}">
                <a16:creationId xmlns:a16="http://schemas.microsoft.com/office/drawing/2014/main" id="{4F105A72-E187-CB4E-BBF7-534AB96DDE65}"/>
              </a:ext>
            </a:extLst>
          </p:cNvPr>
          <p:cNvCxnSpPr>
            <a:cxnSpLocks/>
          </p:cNvCxnSpPr>
          <p:nvPr/>
        </p:nvCxnSpPr>
        <p:spPr>
          <a:xfrm>
            <a:off x="895873" y="951474"/>
            <a:ext cx="10953568" cy="39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descr="A white question mark in a red circle&#10;&#10;Description automatically generated">
            <a:extLst>
              <a:ext uri="{FF2B5EF4-FFF2-40B4-BE49-F238E27FC236}">
                <a16:creationId xmlns:a16="http://schemas.microsoft.com/office/drawing/2014/main" id="{75050811-2073-861F-F73C-303FCFC04B5E}"/>
              </a:ext>
            </a:extLst>
          </p:cNvPr>
          <p:cNvPicPr>
            <a:picLocks noChangeAspect="1"/>
          </p:cNvPicPr>
          <p:nvPr/>
        </p:nvPicPr>
        <p:blipFill>
          <a:blip r:embed="rId3"/>
          <a:stretch>
            <a:fillRect/>
          </a:stretch>
        </p:blipFill>
        <p:spPr>
          <a:xfrm>
            <a:off x="4253013" y="1284496"/>
            <a:ext cx="2742512" cy="2744151"/>
          </a:xfrm>
          <a:prstGeom prst="rect">
            <a:avLst/>
          </a:prstGeom>
        </p:spPr>
      </p:pic>
    </p:spTree>
    <p:extLst>
      <p:ext uri="{BB962C8B-B14F-4D97-AF65-F5344CB8AC3E}">
        <p14:creationId xmlns:p14="http://schemas.microsoft.com/office/powerpoint/2010/main" val="2120856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115">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E9177315-E81A-D9F5-C203-42220DCF7CDE}"/>
              </a:ext>
            </a:extLst>
          </p:cNvPr>
          <p:cNvSpPr txBox="1"/>
          <p:nvPr/>
        </p:nvSpPr>
        <p:spPr>
          <a:xfrm>
            <a:off x="895873" y="1371581"/>
            <a:ext cx="6738303" cy="3139321"/>
          </a:xfrm>
          <a:prstGeom prst="rect">
            <a:avLst/>
          </a:prstGeom>
          <a:noFill/>
          <a:ln cap="flat">
            <a:noFill/>
          </a:ln>
        </p:spPr>
        <p:txBody>
          <a:bodyPr wrap="square" lIns="91440" tIns="45720" rIns="91440" bIns="45720" anchor="t">
            <a:spAutoFit/>
          </a:bodyPr>
          <a:lstStyle/>
          <a:p>
            <a:pPr marL="285750" indent="-285750" eaLnBrk="1" fontAlgn="auto" hangingPunct="1">
              <a:spcBef>
                <a:spcPts val="0"/>
              </a:spcBef>
              <a:spcAft>
                <a:spcPts val="0"/>
              </a:spcAft>
              <a:buSzPct val="100000"/>
              <a:buFont typeface="Arial" panose="020B0604020202020204" pitchFamily="34" charset="0"/>
              <a:buChar char="•"/>
              <a:defRPr sz="1800" b="0" i="0" u="none" strike="noStrike" kern="0" cap="none" spc="0" baseline="0">
                <a:solidFill>
                  <a:srgbClr val="000000"/>
                </a:solidFill>
                <a:uFillTx/>
              </a:defRPr>
            </a:pPr>
            <a:r>
              <a:rPr lang="en-US" kern="0" dirty="0">
                <a:solidFill>
                  <a:srgbClr val="051C2C"/>
                </a:solidFill>
                <a:latin typeface="HelveticaNeueLT Std Lt"/>
                <a:ea typeface="HelveticaNeueLT Std Lt"/>
                <a:cs typeface="HelveticaNeueLT Std Lt"/>
              </a:rPr>
              <a:t>The Broadband Equity, Access, and Deployment Program (BEAD) is designed to expand high-speed internet access by funding planning, infrastructure deployment, and broadband adoption programs across the country. BEAD is administered by the National Telecommunications and Information Administration (NTIA).</a:t>
            </a:r>
            <a:endParaRPr lang="en-US" kern="0" dirty="0">
              <a:solidFill>
                <a:srgbClr val="051C2C"/>
              </a:solidFill>
              <a:latin typeface="HelveticaNeueLT Std Lt"/>
              <a:ea typeface="HelveticaNeueLT Std Lt"/>
              <a:cs typeface="Arial"/>
            </a:endParaRPr>
          </a:p>
          <a:p>
            <a:pPr marL="285750" indent="-285750" eaLnBrk="1" fontAlgn="auto" hangingPunct="1">
              <a:spcBef>
                <a:spcPts val="0"/>
              </a:spcBef>
              <a:spcAft>
                <a:spcPts val="0"/>
              </a:spcAft>
              <a:buSzPct val="100000"/>
              <a:buFont typeface="Arial" panose="020B0604020202020204" pitchFamily="34" charset="0"/>
              <a:buChar char="•"/>
              <a:defRPr sz="1800" b="0" i="0" u="none" strike="noStrike" kern="0" cap="none" spc="0" baseline="0">
                <a:solidFill>
                  <a:srgbClr val="000000"/>
                </a:solidFill>
                <a:uFillTx/>
              </a:defRPr>
            </a:pPr>
            <a:endParaRPr lang="en-US" kern="0" dirty="0">
              <a:solidFill>
                <a:srgbClr val="051C2C"/>
              </a:solidFill>
              <a:latin typeface="HelveticaNeueLT Std Lt"/>
              <a:ea typeface="HelveticaNeueLT Std Lt"/>
              <a:cs typeface="HelveticaNeueLT Std Lt"/>
            </a:endParaRPr>
          </a:p>
          <a:p>
            <a:pPr marL="285750" indent="-285750" eaLnBrk="1" fontAlgn="auto" hangingPunct="1">
              <a:spcBef>
                <a:spcPts val="0"/>
              </a:spcBef>
              <a:spcAft>
                <a:spcPts val="0"/>
              </a:spcAft>
              <a:buSzPct val="100000"/>
              <a:buFont typeface="Arial" panose="020B0604020202020204" pitchFamily="34" charset="0"/>
              <a:buChar char="•"/>
              <a:defRPr sz="1800" b="0" i="0" u="none" strike="noStrike" kern="0" cap="none" spc="0" baseline="0">
                <a:solidFill>
                  <a:srgbClr val="000000"/>
                </a:solidFill>
                <a:uFillTx/>
              </a:defRPr>
            </a:pPr>
            <a:r>
              <a:rPr lang="en-US" kern="0" dirty="0">
                <a:solidFill>
                  <a:srgbClr val="051C2C"/>
                </a:solidFill>
                <a:latin typeface="HelveticaNeueLT Std Lt"/>
                <a:ea typeface="HelveticaNeueLT Std Lt"/>
                <a:cs typeface="HelveticaNeueLT Std Lt"/>
              </a:rPr>
              <a:t>The State of Montana was awarded $628 million in BEAD funding to connect all unserved locations in the state with reliable and affordable broadband </a:t>
            </a:r>
            <a:endParaRPr lang="en-US" kern="0" dirty="0">
              <a:solidFill>
                <a:srgbClr val="051C2C"/>
              </a:solidFill>
              <a:latin typeface="HelveticaNeueLT Std Lt"/>
              <a:ea typeface="HelveticaNeueLT Std Lt"/>
              <a:cs typeface="Arial"/>
            </a:endParaRPr>
          </a:p>
          <a:p>
            <a:pPr marL="285750" indent="-285750" algn="just" eaLnBrk="1" fontAlgn="auto" hangingPunct="1">
              <a:spcBef>
                <a:spcPts val="0"/>
              </a:spcBef>
              <a:spcAft>
                <a:spcPts val="0"/>
              </a:spcAft>
              <a:buSzPct val="100000"/>
              <a:buFont typeface="Arial"/>
              <a:buChar char="•"/>
              <a:defRPr sz="1800" b="0" i="0" u="none" strike="noStrike" kern="0" cap="none" spc="0" baseline="0">
                <a:solidFill>
                  <a:srgbClr val="000000"/>
                </a:solidFill>
                <a:uFillTx/>
              </a:defRPr>
            </a:pPr>
            <a:endParaRPr lang="en-US" kern="0" dirty="0">
              <a:solidFill>
                <a:srgbClr val="051C2C"/>
              </a:solidFill>
              <a:latin typeface="HelveticaNeueLT Std Lt"/>
              <a:cs typeface="Calibri"/>
            </a:endParaRPr>
          </a:p>
        </p:txBody>
      </p:sp>
      <p:pic>
        <p:nvPicPr>
          <p:cNvPr id="3" name="Picture 2" descr="A building with a dome&#10;&#10;Description automatically generated">
            <a:extLst>
              <a:ext uri="{FF2B5EF4-FFF2-40B4-BE49-F238E27FC236}">
                <a16:creationId xmlns:a16="http://schemas.microsoft.com/office/drawing/2014/main" id="{EC69A369-FC82-296B-87E5-6DBB6BFD7E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136" y="6267141"/>
            <a:ext cx="441683" cy="447191"/>
          </a:xfrm>
          <a:prstGeom prst="rect">
            <a:avLst/>
          </a:prstGeom>
        </p:spPr>
      </p:pic>
      <p:sp>
        <p:nvSpPr>
          <p:cNvPr id="7" name="Footer Placeholder 3">
            <a:extLst>
              <a:ext uri="{FF2B5EF4-FFF2-40B4-BE49-F238E27FC236}">
                <a16:creationId xmlns:a16="http://schemas.microsoft.com/office/drawing/2014/main" id="{49979C3D-E69C-84AF-65C6-6CCEDC800B45}"/>
              </a:ext>
            </a:extLst>
          </p:cNvPr>
          <p:cNvSpPr txBox="1">
            <a:spLocks/>
          </p:cNvSpPr>
          <p:nvPr/>
        </p:nvSpPr>
        <p:spPr>
          <a:xfrm>
            <a:off x="609394" y="6366608"/>
            <a:ext cx="7321550" cy="261172"/>
          </a:xfrm>
          <a:prstGeom prst="rect">
            <a:avLst/>
          </a:prstGeom>
        </p:spPr>
        <p:txBody>
          <a:bodyPr lIns="91440" tIns="45720" rIns="91440" bIns="4572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dirty="0">
                <a:latin typeface="HelveticaNeueLT Std Lt"/>
                <a:cs typeface="Arial"/>
              </a:rPr>
              <a:t>Department of Administration</a:t>
            </a:r>
          </a:p>
        </p:txBody>
      </p:sp>
      <p:sp>
        <p:nvSpPr>
          <p:cNvPr id="9" name="Slide Number Placeholder 4">
            <a:extLst>
              <a:ext uri="{FF2B5EF4-FFF2-40B4-BE49-F238E27FC236}">
                <a16:creationId xmlns:a16="http://schemas.microsoft.com/office/drawing/2014/main" id="{A6D34400-D909-9251-7986-5325B6955F1B}"/>
              </a:ext>
            </a:extLst>
          </p:cNvPr>
          <p:cNvSpPr txBox="1">
            <a:spLocks/>
          </p:cNvSpPr>
          <p:nvPr/>
        </p:nvSpPr>
        <p:spPr>
          <a:xfrm>
            <a:off x="11592710" y="6354717"/>
            <a:ext cx="599290" cy="261172"/>
          </a:xfrm>
          <a:prstGeom prst="rect">
            <a:avLst/>
          </a:prstGeom>
          <a:solidFill>
            <a:srgbClr val="051C2C"/>
          </a:solidFill>
        </p:spPr>
        <p:txBody>
          <a:bodyPr lIns="91440" tIns="45720" rIns="91440" bIns="45720" anchor="b"/>
          <a:lstStyle>
            <a:defPPr>
              <a:defRPr lang="en-US"/>
            </a:defPPr>
            <a:lvl1pPr marL="0" algn="ctr" defTabSz="914400" eaLnBrk="1" latinLnBrk="0" hangingPunct="1">
              <a:defRPr sz="1050" cap="all" spc="100">
                <a:solidFill>
                  <a:schemeClr val="bg1"/>
                </a:solidFill>
                <a:latin typeface="HelveticaNeueLT Std Lt"/>
                <a:cs typeface="Arial"/>
              </a:defRPr>
            </a:lvl1pPr>
            <a:lvl2pPr defTabSz="914400" eaLnBrk="1" latinLnBrk="0" hangingPunct="1">
              <a:defRPr sz="1800">
                <a:latin typeface="+mn-lt"/>
              </a:defRPr>
            </a:lvl2pPr>
            <a:lvl3pPr defTabSz="914400" eaLnBrk="1" latinLnBrk="0" hangingPunct="1">
              <a:defRPr sz="1800">
                <a:latin typeface="+mn-lt"/>
              </a:defRPr>
            </a:lvl3pPr>
            <a:lvl4pPr defTabSz="914400" eaLnBrk="1" latinLnBrk="0" hangingPunct="1">
              <a:defRPr sz="1800">
                <a:latin typeface="+mn-lt"/>
              </a:defRPr>
            </a:lvl4pPr>
            <a:lvl5pPr defTabSz="914400" eaLnBrk="1" latinLnBrk="0" hangingPunct="1">
              <a:defRPr sz="1800">
                <a:latin typeface="+mn-lt"/>
              </a:defRPr>
            </a:lvl5pPr>
            <a:lvl6pPr>
              <a:defRPr sz="1800">
                <a:latin typeface="+mn-lt"/>
              </a:defRPr>
            </a:lvl6pPr>
            <a:lvl7pPr>
              <a:defRPr sz="1800">
                <a:latin typeface="+mn-lt"/>
              </a:defRPr>
            </a:lvl7pPr>
            <a:lvl8pPr>
              <a:defRPr sz="1800">
                <a:latin typeface="+mn-lt"/>
              </a:defRPr>
            </a:lvl8pPr>
            <a:lvl9pPr>
              <a:defRPr sz="1800">
                <a:latin typeface="+mn-lt"/>
              </a:defRPr>
            </a:lvl9pPr>
          </a:lstStyle>
          <a:p>
            <a:fld id="{FE4E75A2-CA41-49D8-A529-D1D3823E4648}" type="slidenum">
              <a:rPr lang="en-US" dirty="0"/>
              <a:pPr/>
              <a:t>3</a:t>
            </a:fld>
            <a:endParaRPr lang="en-US"/>
          </a:p>
        </p:txBody>
      </p:sp>
      <p:sp>
        <p:nvSpPr>
          <p:cNvPr id="11" name="Title 1">
            <a:extLst>
              <a:ext uri="{FF2B5EF4-FFF2-40B4-BE49-F238E27FC236}">
                <a16:creationId xmlns:a16="http://schemas.microsoft.com/office/drawing/2014/main" id="{E04FDBB8-593A-483D-EFF4-E034C7861CB8}"/>
              </a:ext>
            </a:extLst>
          </p:cNvPr>
          <p:cNvSpPr txBox="1">
            <a:spLocks/>
          </p:cNvSpPr>
          <p:nvPr/>
        </p:nvSpPr>
        <p:spPr>
          <a:xfrm>
            <a:off x="838203" y="365129"/>
            <a:ext cx="10515600" cy="1325559"/>
          </a:xfrm>
          <a:prstGeom prst="rect">
            <a:avLst/>
          </a:prstGeom>
        </p:spPr>
        <p:txBody>
          <a:bodyPr lIns="91440" tIns="45720" rIns="91440" bIns="45720" anchor="t">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4000" b="1" dirty="0">
                <a:latin typeface="HelveticaNeueLT Std Lt"/>
              </a:rPr>
              <a:t>BEAD PROGRAM OVERVIEW</a:t>
            </a:r>
          </a:p>
        </p:txBody>
      </p:sp>
      <p:cxnSp>
        <p:nvCxnSpPr>
          <p:cNvPr id="13" name="Straight Connector 12">
            <a:extLst>
              <a:ext uri="{FF2B5EF4-FFF2-40B4-BE49-F238E27FC236}">
                <a16:creationId xmlns:a16="http://schemas.microsoft.com/office/drawing/2014/main" id="{9EAA82D5-7421-9A84-2B1B-B3EC8866692F}"/>
              </a:ext>
            </a:extLst>
          </p:cNvPr>
          <p:cNvCxnSpPr>
            <a:cxnSpLocks/>
          </p:cNvCxnSpPr>
          <p:nvPr/>
        </p:nvCxnSpPr>
        <p:spPr>
          <a:xfrm>
            <a:off x="895873" y="951474"/>
            <a:ext cx="10953568" cy="39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A white sheet of paper with a list&#10;&#10;Description automatically generated">
            <a:extLst>
              <a:ext uri="{FF2B5EF4-FFF2-40B4-BE49-F238E27FC236}">
                <a16:creationId xmlns:a16="http://schemas.microsoft.com/office/drawing/2014/main" id="{9B199A67-D415-80CF-7607-4CDDD9AD235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19055" y="1270880"/>
            <a:ext cx="2741653" cy="2742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6D5B2-0E39-1A7D-AB45-CF1439EF21A3}"/>
              </a:ext>
            </a:extLst>
          </p:cNvPr>
          <p:cNvSpPr>
            <a:spLocks noGrp="1"/>
          </p:cNvSpPr>
          <p:nvPr>
            <p:ph type="title"/>
          </p:nvPr>
        </p:nvSpPr>
        <p:spPr/>
        <p:txBody>
          <a:bodyPr>
            <a:normAutofit/>
          </a:bodyPr>
          <a:lstStyle/>
          <a:p>
            <a:pPr fontAlgn="base">
              <a:spcBef>
                <a:spcPct val="0"/>
              </a:spcBef>
              <a:spcAft>
                <a:spcPct val="0"/>
              </a:spcAft>
            </a:pPr>
            <a:r>
              <a:rPr lang="en-US" sz="4000" b="1" dirty="0">
                <a:solidFill>
                  <a:schemeClr val="tx1"/>
                </a:solidFill>
                <a:latin typeface="HelveticaNeueLT Std Lt"/>
              </a:rPr>
              <a:t>BEAD PROGRAM OVERVIEW</a:t>
            </a:r>
          </a:p>
        </p:txBody>
      </p:sp>
      <p:sp>
        <p:nvSpPr>
          <p:cNvPr id="3" name="Content Placeholder 2">
            <a:extLst>
              <a:ext uri="{FF2B5EF4-FFF2-40B4-BE49-F238E27FC236}">
                <a16:creationId xmlns:a16="http://schemas.microsoft.com/office/drawing/2014/main" id="{47B925EB-609C-92AB-D86A-D21C13BEC25B}"/>
              </a:ext>
            </a:extLst>
          </p:cNvPr>
          <p:cNvSpPr>
            <a:spLocks noGrp="1"/>
          </p:cNvSpPr>
          <p:nvPr>
            <p:ph idx="1"/>
          </p:nvPr>
        </p:nvSpPr>
        <p:spPr>
          <a:xfrm>
            <a:off x="792483" y="1026796"/>
            <a:ext cx="6995160" cy="4803341"/>
          </a:xfrm>
        </p:spPr>
        <p:txBody>
          <a:bodyPr>
            <a:normAutofit/>
          </a:bodyPr>
          <a:lstStyle/>
          <a:p>
            <a:pPr marL="0" indent="0">
              <a:lnSpc>
                <a:spcPct val="100000"/>
              </a:lnSpc>
              <a:spcBef>
                <a:spcPts val="0"/>
              </a:spcBef>
              <a:buNone/>
            </a:pPr>
            <a:endParaRPr lang="en-US" sz="1800" dirty="0">
              <a:solidFill>
                <a:srgbClr val="051C2C"/>
              </a:solidFill>
              <a:cs typeface="Arial"/>
            </a:endParaRPr>
          </a:p>
          <a:p>
            <a:pPr marL="0" indent="0">
              <a:lnSpc>
                <a:spcPct val="100000"/>
              </a:lnSpc>
              <a:spcBef>
                <a:spcPts val="0"/>
              </a:spcBef>
              <a:buNone/>
            </a:pPr>
            <a:r>
              <a:rPr lang="en-US" sz="1800" dirty="0">
                <a:solidFill>
                  <a:srgbClr val="051C2C"/>
                </a:solidFill>
                <a:cs typeface="Arial"/>
              </a:rPr>
              <a:t>The Montana Broadband Office (MBO) will execute the subgrantee selection process across three phases:</a:t>
            </a:r>
            <a:endParaRPr lang="en-US" sz="1800" dirty="0"/>
          </a:p>
          <a:p>
            <a:pPr marL="0" indent="0">
              <a:lnSpc>
                <a:spcPct val="100000"/>
              </a:lnSpc>
              <a:spcBef>
                <a:spcPts val="0"/>
              </a:spcBef>
              <a:buNone/>
            </a:pPr>
            <a:endParaRPr lang="en-US" sz="1800" dirty="0">
              <a:solidFill>
                <a:srgbClr val="000000"/>
              </a:solidFill>
              <a:cs typeface="Arial"/>
            </a:endParaRPr>
          </a:p>
          <a:p>
            <a:pPr marL="0" indent="0">
              <a:lnSpc>
                <a:spcPct val="100000"/>
              </a:lnSpc>
              <a:spcBef>
                <a:spcPts val="0"/>
              </a:spcBef>
              <a:buNone/>
            </a:pPr>
            <a:r>
              <a:rPr lang="en-US" sz="2000" b="1" dirty="0">
                <a:solidFill>
                  <a:srgbClr val="051C2C"/>
                </a:solidFill>
                <a:cs typeface="Arial"/>
              </a:rPr>
              <a:t>Map Challenge Process:</a:t>
            </a:r>
          </a:p>
          <a:p>
            <a:pPr marL="0" indent="0">
              <a:lnSpc>
                <a:spcPct val="100000"/>
              </a:lnSpc>
              <a:spcBef>
                <a:spcPts val="0"/>
              </a:spcBef>
              <a:buNone/>
            </a:pPr>
            <a:r>
              <a:rPr lang="en-US" sz="1800" dirty="0">
                <a:solidFill>
                  <a:srgbClr val="051C2C"/>
                </a:solidFill>
                <a:cs typeface="Arial"/>
              </a:rPr>
              <a:t>Nonprofits, ISPs, and local governments can submit challenges to the broadband map. </a:t>
            </a:r>
            <a:endParaRPr lang="en-US" sz="1800" dirty="0">
              <a:cs typeface="Arial"/>
            </a:endParaRPr>
          </a:p>
          <a:p>
            <a:pPr marL="0" indent="0">
              <a:lnSpc>
                <a:spcPct val="100000"/>
              </a:lnSpc>
              <a:spcBef>
                <a:spcPts val="0"/>
              </a:spcBef>
              <a:buNone/>
            </a:pPr>
            <a:endParaRPr lang="en-US" sz="1800" u="sng" dirty="0">
              <a:solidFill>
                <a:srgbClr val="051C2C"/>
              </a:solidFill>
              <a:cs typeface="Arial"/>
            </a:endParaRPr>
          </a:p>
          <a:p>
            <a:pPr marL="0" indent="0">
              <a:lnSpc>
                <a:spcPct val="100000"/>
              </a:lnSpc>
              <a:spcBef>
                <a:spcPts val="0"/>
              </a:spcBef>
              <a:buNone/>
            </a:pPr>
            <a:r>
              <a:rPr lang="en-US" sz="2000" b="1" dirty="0">
                <a:solidFill>
                  <a:srgbClr val="051C2C"/>
                </a:solidFill>
                <a:cs typeface="Arial"/>
              </a:rPr>
              <a:t>Prequalification: </a:t>
            </a:r>
            <a:endParaRPr lang="en-US" sz="2000" dirty="0">
              <a:cs typeface="Arial"/>
            </a:endParaRPr>
          </a:p>
          <a:p>
            <a:pPr marL="0" indent="0">
              <a:lnSpc>
                <a:spcPct val="100000"/>
              </a:lnSpc>
              <a:spcBef>
                <a:spcPts val="0"/>
              </a:spcBef>
              <a:buNone/>
            </a:pPr>
            <a:r>
              <a:rPr lang="en-US" sz="1800" dirty="0">
                <a:solidFill>
                  <a:srgbClr val="051C2C"/>
                </a:solidFill>
                <a:cs typeface="Arial"/>
              </a:rPr>
              <a:t>Applicants will submit materials for prequalification to meet the BEAD minimum eligibility requirements</a:t>
            </a:r>
            <a:endParaRPr lang="en-US" sz="1800" dirty="0"/>
          </a:p>
          <a:p>
            <a:pPr marL="0" indent="0">
              <a:lnSpc>
                <a:spcPct val="100000"/>
              </a:lnSpc>
              <a:spcBef>
                <a:spcPts val="0"/>
              </a:spcBef>
              <a:buNone/>
            </a:pPr>
            <a:endParaRPr lang="en-US" sz="1800" u="sng" dirty="0">
              <a:solidFill>
                <a:srgbClr val="051C2C"/>
              </a:solidFill>
              <a:cs typeface="Arial"/>
            </a:endParaRPr>
          </a:p>
          <a:p>
            <a:pPr marL="0" indent="0">
              <a:lnSpc>
                <a:spcPct val="100000"/>
              </a:lnSpc>
              <a:spcBef>
                <a:spcPts val="0"/>
              </a:spcBef>
              <a:buNone/>
            </a:pPr>
            <a:r>
              <a:rPr lang="en-US" sz="2000" b="1" dirty="0">
                <a:solidFill>
                  <a:srgbClr val="051C2C"/>
                </a:solidFill>
                <a:cs typeface="Arial"/>
              </a:rPr>
              <a:t>Main Round Application: </a:t>
            </a:r>
            <a:endParaRPr lang="en-US" sz="2000" dirty="0">
              <a:cs typeface="Arial"/>
            </a:endParaRPr>
          </a:p>
          <a:p>
            <a:pPr marL="0" indent="0">
              <a:lnSpc>
                <a:spcPct val="100000"/>
              </a:lnSpc>
              <a:spcBef>
                <a:spcPts val="0"/>
              </a:spcBef>
              <a:buNone/>
            </a:pPr>
            <a:r>
              <a:rPr lang="en-US" sz="1800" dirty="0">
                <a:solidFill>
                  <a:srgbClr val="051C2C"/>
                </a:solidFill>
                <a:cs typeface="Arial"/>
              </a:rPr>
              <a:t>Once applicants submit prequalification materials, they are able to complete the main round application with project specific information.</a:t>
            </a:r>
            <a:endParaRPr lang="en-US" sz="1800" b="1" dirty="0">
              <a:solidFill>
                <a:srgbClr val="051C2C"/>
              </a:solidFill>
              <a:cs typeface="Arial"/>
            </a:endParaRPr>
          </a:p>
          <a:p>
            <a:endParaRPr lang="en-US" sz="1800" dirty="0"/>
          </a:p>
        </p:txBody>
      </p:sp>
      <p:cxnSp>
        <p:nvCxnSpPr>
          <p:cNvPr id="5" name="Straight Connector 4">
            <a:extLst>
              <a:ext uri="{FF2B5EF4-FFF2-40B4-BE49-F238E27FC236}">
                <a16:creationId xmlns:a16="http://schemas.microsoft.com/office/drawing/2014/main" id="{4E7F52FF-236F-989B-FCCB-A0CE9E48CD76}"/>
              </a:ext>
            </a:extLst>
          </p:cNvPr>
          <p:cNvCxnSpPr>
            <a:cxnSpLocks/>
          </p:cNvCxnSpPr>
          <p:nvPr/>
        </p:nvCxnSpPr>
        <p:spPr>
          <a:xfrm>
            <a:off x="895873" y="951474"/>
            <a:ext cx="10953568" cy="39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descr="A white sheet of paper with a list&#10;&#10;Description automatically generated">
            <a:extLst>
              <a:ext uri="{FF2B5EF4-FFF2-40B4-BE49-F238E27FC236}">
                <a16:creationId xmlns:a16="http://schemas.microsoft.com/office/drawing/2014/main" id="{7BC2C404-BF0B-078D-CF0D-5F7D0D38C60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19055" y="1270880"/>
            <a:ext cx="2741653" cy="2742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4">
            <a:extLst>
              <a:ext uri="{FF2B5EF4-FFF2-40B4-BE49-F238E27FC236}">
                <a16:creationId xmlns:a16="http://schemas.microsoft.com/office/drawing/2014/main" id="{8E6EC2CA-F9C2-B75C-CA22-399DB80EF016}"/>
              </a:ext>
            </a:extLst>
          </p:cNvPr>
          <p:cNvSpPr txBox="1">
            <a:spLocks/>
          </p:cNvSpPr>
          <p:nvPr/>
        </p:nvSpPr>
        <p:spPr>
          <a:xfrm>
            <a:off x="11592710" y="6354717"/>
            <a:ext cx="599290" cy="261172"/>
          </a:xfrm>
          <a:prstGeom prst="rect">
            <a:avLst/>
          </a:prstGeom>
          <a:solidFill>
            <a:srgbClr val="051C2C"/>
          </a:solidFill>
        </p:spPr>
        <p:txBody>
          <a:bodyPr lIns="91440" tIns="45720" rIns="91440" bIns="45720" anchor="b"/>
          <a:lstStyle>
            <a:defPPr>
              <a:defRPr lang="en-US"/>
            </a:defPPr>
            <a:lvl1pPr marL="0" algn="ctr" defTabSz="914400" eaLnBrk="1" latinLnBrk="0" hangingPunct="1">
              <a:defRPr sz="1050" cap="all" spc="100">
                <a:solidFill>
                  <a:schemeClr val="bg1"/>
                </a:solidFill>
                <a:latin typeface="HelveticaNeueLT Std Lt"/>
                <a:cs typeface="Arial"/>
              </a:defRPr>
            </a:lvl1pPr>
            <a:lvl2pPr defTabSz="914400" eaLnBrk="1" latinLnBrk="0" hangingPunct="1">
              <a:defRPr sz="1800">
                <a:latin typeface="+mn-lt"/>
              </a:defRPr>
            </a:lvl2pPr>
            <a:lvl3pPr defTabSz="914400" eaLnBrk="1" latinLnBrk="0" hangingPunct="1">
              <a:defRPr sz="1800">
                <a:latin typeface="+mn-lt"/>
              </a:defRPr>
            </a:lvl3pPr>
            <a:lvl4pPr defTabSz="914400" eaLnBrk="1" latinLnBrk="0" hangingPunct="1">
              <a:defRPr sz="1800">
                <a:latin typeface="+mn-lt"/>
              </a:defRPr>
            </a:lvl4pPr>
            <a:lvl5pPr defTabSz="914400" eaLnBrk="1" latinLnBrk="0" hangingPunct="1">
              <a:defRPr sz="1800">
                <a:latin typeface="+mn-lt"/>
              </a:defRPr>
            </a:lvl5pPr>
            <a:lvl6pPr>
              <a:defRPr sz="1800">
                <a:latin typeface="+mn-lt"/>
              </a:defRPr>
            </a:lvl6pPr>
            <a:lvl7pPr>
              <a:defRPr sz="1800">
                <a:latin typeface="+mn-lt"/>
              </a:defRPr>
            </a:lvl7pPr>
            <a:lvl8pPr>
              <a:defRPr sz="1800">
                <a:latin typeface="+mn-lt"/>
              </a:defRPr>
            </a:lvl8pPr>
            <a:lvl9pPr>
              <a:defRPr sz="1800">
                <a:latin typeface="+mn-lt"/>
              </a:defRPr>
            </a:lvl9pPr>
          </a:lstStyle>
          <a:p>
            <a:fld id="{FE4E75A2-CA41-49D8-A529-D1D3823E4648}" type="slidenum">
              <a:rPr lang="en-US" dirty="0"/>
              <a:pPr/>
              <a:t>4</a:t>
            </a:fld>
            <a:endParaRPr lang="en-US"/>
          </a:p>
        </p:txBody>
      </p:sp>
      <p:pic>
        <p:nvPicPr>
          <p:cNvPr id="6" name="Picture 5" descr="A building with a dome&#10;&#10;Description automatically generated">
            <a:extLst>
              <a:ext uri="{FF2B5EF4-FFF2-40B4-BE49-F238E27FC236}">
                <a16:creationId xmlns:a16="http://schemas.microsoft.com/office/drawing/2014/main" id="{38FFE181-F5E9-4903-1A09-798C149B20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136" y="6267141"/>
            <a:ext cx="441683" cy="447191"/>
          </a:xfrm>
          <a:prstGeom prst="rect">
            <a:avLst/>
          </a:prstGeom>
        </p:spPr>
      </p:pic>
      <p:sp>
        <p:nvSpPr>
          <p:cNvPr id="8" name="Footer Placeholder 3">
            <a:extLst>
              <a:ext uri="{FF2B5EF4-FFF2-40B4-BE49-F238E27FC236}">
                <a16:creationId xmlns:a16="http://schemas.microsoft.com/office/drawing/2014/main" id="{E4883A5F-D98C-D036-AFD7-8C16B6384B4C}"/>
              </a:ext>
            </a:extLst>
          </p:cNvPr>
          <p:cNvSpPr txBox="1">
            <a:spLocks/>
          </p:cNvSpPr>
          <p:nvPr/>
        </p:nvSpPr>
        <p:spPr>
          <a:xfrm>
            <a:off x="609394" y="6366608"/>
            <a:ext cx="7321550" cy="261172"/>
          </a:xfrm>
          <a:prstGeom prst="rect">
            <a:avLst/>
          </a:prstGeom>
        </p:spPr>
        <p:txBody>
          <a:bodyPr lIns="91440" tIns="45720" rIns="91440" bIns="4572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dirty="0">
                <a:latin typeface="HelveticaNeueLT Std Lt"/>
                <a:cs typeface="Arial"/>
              </a:rPr>
              <a:t>Department of Administration</a:t>
            </a:r>
          </a:p>
        </p:txBody>
      </p:sp>
    </p:spTree>
    <p:extLst>
      <p:ext uri="{BB962C8B-B14F-4D97-AF65-F5344CB8AC3E}">
        <p14:creationId xmlns:p14="http://schemas.microsoft.com/office/powerpoint/2010/main" val="72389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114">
    <p:spTree>
      <p:nvGrpSpPr>
        <p:cNvPr id="1" name=""/>
        <p:cNvGrpSpPr/>
        <p:nvPr/>
      </p:nvGrpSpPr>
      <p:grpSpPr>
        <a:xfrm>
          <a:off x="0" y="0"/>
          <a:ext cx="0" cy="0"/>
          <a:chOff x="0" y="0"/>
          <a:chExt cx="0" cy="0"/>
        </a:xfrm>
      </p:grpSpPr>
      <p:cxnSp>
        <p:nvCxnSpPr>
          <p:cNvPr id="22530" name="Straight Arrow Connector 6">
            <a:extLst>
              <a:ext uri="{FF2B5EF4-FFF2-40B4-BE49-F238E27FC236}">
                <a16:creationId xmlns:a16="http://schemas.microsoft.com/office/drawing/2014/main" id="{C8FB3594-4282-2CDB-2002-1AD175B84AC7}"/>
              </a:ext>
            </a:extLst>
          </p:cNvPr>
          <p:cNvCxnSpPr>
            <a:cxnSpLocks noChangeShapeType="1"/>
          </p:cNvCxnSpPr>
          <p:nvPr/>
        </p:nvCxnSpPr>
        <p:spPr bwMode="auto">
          <a:xfrm>
            <a:off x="2762452" y="1775725"/>
            <a:ext cx="3175" cy="1592262"/>
          </a:xfrm>
          <a:prstGeom prst="straightConnector1">
            <a:avLst/>
          </a:prstGeom>
          <a:noFill/>
          <a:ln w="28575">
            <a:solidFill>
              <a:srgbClr val="404040"/>
            </a:solidFill>
            <a:miter lim="800000"/>
            <a:headEnd/>
            <a:tailEnd/>
          </a:ln>
          <a:extLst>
            <a:ext uri="{909E8E84-426E-40DD-AFC4-6F175D3DCCD1}">
              <a14:hiddenFill xmlns:a14="http://schemas.microsoft.com/office/drawing/2010/main">
                <a:noFill/>
              </a14:hiddenFill>
            </a:ext>
          </a:extLst>
        </p:spPr>
      </p:cxnSp>
      <p:pic>
        <p:nvPicPr>
          <p:cNvPr id="22531" name="Picture 18">
            <a:extLst>
              <a:ext uri="{FF2B5EF4-FFF2-40B4-BE49-F238E27FC236}">
                <a16:creationId xmlns:a16="http://schemas.microsoft.com/office/drawing/2014/main" id="{728DB3B4-5857-F520-15B3-9F89C2C4B2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977" y="3368780"/>
            <a:ext cx="83661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Box 20">
            <a:extLst>
              <a:ext uri="{FF2B5EF4-FFF2-40B4-BE49-F238E27FC236}">
                <a16:creationId xmlns:a16="http://schemas.microsoft.com/office/drawing/2014/main" id="{B480708E-B3AB-9A12-990E-595253EE67E7}"/>
              </a:ext>
            </a:extLst>
          </p:cNvPr>
          <p:cNvSpPr txBox="1">
            <a:spLocks noChangeArrowheads="1"/>
          </p:cNvSpPr>
          <p:nvPr/>
        </p:nvSpPr>
        <p:spPr bwMode="auto">
          <a:xfrm>
            <a:off x="235527" y="5272584"/>
            <a:ext cx="1651812" cy="615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6" tIns="60963" rIns="121916" bIns="60963">
            <a:spAutoFit/>
          </a:bodyPr>
          <a:lstStyle>
            <a:defPPr>
              <a:defRPr lang="en-US"/>
            </a:defPPr>
            <a:lvl1pPr eaLnBrk="1" hangingPunct="1">
              <a:defRPr sz="1600">
                <a:solidFill>
                  <a:srgbClr val="051C2C"/>
                </a:solidFill>
                <a:latin typeface="HelveticaNeueLT Std Lt"/>
                <a:cs typeface="Calibri" panose="020F050202020403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r>
              <a:rPr lang="en-US" altLang="en-US" dirty="0"/>
              <a:t>Map Challenge </a:t>
            </a:r>
            <a:br>
              <a:rPr lang="en-US" altLang="en-US" dirty="0"/>
            </a:br>
            <a:r>
              <a:rPr lang="en-US" altLang="en-US" dirty="0"/>
              <a:t>Process Begins</a:t>
            </a:r>
          </a:p>
        </p:txBody>
      </p:sp>
      <p:sp>
        <p:nvSpPr>
          <p:cNvPr id="5" name="TextBox 22">
            <a:extLst>
              <a:ext uri="{FF2B5EF4-FFF2-40B4-BE49-F238E27FC236}">
                <a16:creationId xmlns:a16="http://schemas.microsoft.com/office/drawing/2014/main" id="{1CA8377A-32D4-D625-6018-C2AF97B48A92}"/>
              </a:ext>
            </a:extLst>
          </p:cNvPr>
          <p:cNvSpPr txBox="1"/>
          <p:nvPr/>
        </p:nvSpPr>
        <p:spPr>
          <a:xfrm>
            <a:off x="922540" y="3416405"/>
            <a:ext cx="862012" cy="328613"/>
          </a:xfrm>
          <a:prstGeom prst="rect">
            <a:avLst/>
          </a:prstGeom>
          <a:noFill/>
          <a:ln cap="flat">
            <a:noFill/>
          </a:ln>
        </p:spPr>
        <p:txBody>
          <a:bodyPr lIns="121916" tIns="60963" rIns="121916" bIns="60963">
            <a:spAutoFit/>
          </a:bodyPr>
          <a:lstStyle/>
          <a:p>
            <a:pPr eaLnBrk="1" fontAlgn="auto" hangingPunct="1">
              <a:spcBef>
                <a:spcPts val="0"/>
              </a:spcBef>
              <a:spcAft>
                <a:spcPts val="0"/>
              </a:spcAft>
              <a:defRPr sz="1800" b="0" i="0" u="none" strike="noStrike" kern="0" cap="none" spc="0" baseline="0">
                <a:solidFill>
                  <a:srgbClr val="000000"/>
                </a:solidFill>
                <a:uFillTx/>
              </a:defRPr>
            </a:pPr>
            <a:r>
              <a:rPr lang="en-US" sz="1333" b="1" kern="0">
                <a:solidFill>
                  <a:srgbClr val="051C2C"/>
                </a:solidFill>
                <a:latin typeface="HelveticaNeueLT Std Lt"/>
                <a:ea typeface="Calibri"/>
                <a:cs typeface="Calibri"/>
              </a:rPr>
              <a:t>Jan 24</a:t>
            </a:r>
          </a:p>
        </p:txBody>
      </p:sp>
      <p:cxnSp>
        <p:nvCxnSpPr>
          <p:cNvPr id="22534" name="Straight Arrow Connector 24">
            <a:extLst>
              <a:ext uri="{FF2B5EF4-FFF2-40B4-BE49-F238E27FC236}">
                <a16:creationId xmlns:a16="http://schemas.microsoft.com/office/drawing/2014/main" id="{B98525B3-55E6-655F-EE98-244F74588316}"/>
              </a:ext>
            </a:extLst>
          </p:cNvPr>
          <p:cNvCxnSpPr>
            <a:cxnSpLocks noChangeShapeType="1"/>
          </p:cNvCxnSpPr>
          <p:nvPr/>
        </p:nvCxnSpPr>
        <p:spPr bwMode="auto">
          <a:xfrm>
            <a:off x="1062240" y="3900593"/>
            <a:ext cx="0" cy="1419225"/>
          </a:xfrm>
          <a:prstGeom prst="straightConnector1">
            <a:avLst/>
          </a:prstGeom>
          <a:noFill/>
          <a:ln w="28575">
            <a:solidFill>
              <a:srgbClr val="404040"/>
            </a:solidFill>
            <a:miter lim="800000"/>
            <a:headEnd/>
            <a:tailEnd/>
          </a:ln>
          <a:extLst>
            <a:ext uri="{909E8E84-426E-40DD-AFC4-6F175D3DCCD1}">
              <a14:hiddenFill xmlns:a14="http://schemas.microsoft.com/office/drawing/2010/main">
                <a:noFill/>
              </a14:hiddenFill>
            </a:ext>
          </a:extLst>
        </p:spPr>
      </p:cxnSp>
      <p:cxnSp>
        <p:nvCxnSpPr>
          <p:cNvPr id="22535" name="Straight Arrow Connector 30">
            <a:extLst>
              <a:ext uri="{FF2B5EF4-FFF2-40B4-BE49-F238E27FC236}">
                <a16:creationId xmlns:a16="http://schemas.microsoft.com/office/drawing/2014/main" id="{B977206D-26D0-B568-8FC0-BD11DAB3102A}"/>
              </a:ext>
            </a:extLst>
          </p:cNvPr>
          <p:cNvCxnSpPr>
            <a:cxnSpLocks noChangeShapeType="1"/>
          </p:cNvCxnSpPr>
          <p:nvPr/>
        </p:nvCxnSpPr>
        <p:spPr bwMode="auto">
          <a:xfrm flipH="1">
            <a:off x="3590334" y="3886305"/>
            <a:ext cx="793" cy="1364029"/>
          </a:xfrm>
          <a:prstGeom prst="straightConnector1">
            <a:avLst/>
          </a:prstGeom>
          <a:noFill/>
          <a:ln w="28575">
            <a:solidFill>
              <a:srgbClr val="404040"/>
            </a:solidFill>
            <a:miter lim="800000"/>
            <a:headEnd/>
            <a:tailEnd/>
          </a:ln>
          <a:extLst>
            <a:ext uri="{909E8E84-426E-40DD-AFC4-6F175D3DCCD1}">
              <a14:hiddenFill xmlns:a14="http://schemas.microsoft.com/office/drawing/2010/main">
                <a:noFill/>
              </a14:hiddenFill>
            </a:ext>
          </a:extLst>
        </p:spPr>
      </p:cxnSp>
      <p:sp>
        <p:nvSpPr>
          <p:cNvPr id="22536" name="TextBox 32">
            <a:extLst>
              <a:ext uri="{FF2B5EF4-FFF2-40B4-BE49-F238E27FC236}">
                <a16:creationId xmlns:a16="http://schemas.microsoft.com/office/drawing/2014/main" id="{581AAB96-FEF2-69E0-21E7-EEAD39291DCA}"/>
              </a:ext>
            </a:extLst>
          </p:cNvPr>
          <p:cNvSpPr txBox="1">
            <a:spLocks noChangeArrowheads="1"/>
          </p:cNvSpPr>
          <p:nvPr/>
        </p:nvSpPr>
        <p:spPr bwMode="auto">
          <a:xfrm>
            <a:off x="2423797" y="5220000"/>
            <a:ext cx="2330040" cy="615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6" tIns="60963" rIns="121916" bIns="60963">
            <a:spAutoFit/>
          </a:bodyPr>
          <a:lstStyle>
            <a:defPPr>
              <a:defRPr lang="en-US"/>
            </a:defPPr>
            <a:lvl1pPr eaLnBrk="1" hangingPunct="1">
              <a:defRPr sz="1600">
                <a:solidFill>
                  <a:srgbClr val="051C2C"/>
                </a:solidFill>
                <a:latin typeface="HelveticaNeueLT Std Lt"/>
                <a:cs typeface="Calibri" panose="020F050202020403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r>
              <a:rPr lang="en-US" altLang="en-US" dirty="0"/>
              <a:t>Map Challenge </a:t>
            </a:r>
            <a:br>
              <a:rPr lang="en-US" altLang="en-US" dirty="0"/>
            </a:br>
            <a:r>
              <a:rPr lang="en-US" altLang="en-US" dirty="0"/>
              <a:t>Adjudication Completes</a:t>
            </a:r>
          </a:p>
        </p:txBody>
      </p:sp>
      <p:sp>
        <p:nvSpPr>
          <p:cNvPr id="22537" name="TextBox 40">
            <a:extLst>
              <a:ext uri="{FF2B5EF4-FFF2-40B4-BE49-F238E27FC236}">
                <a16:creationId xmlns:a16="http://schemas.microsoft.com/office/drawing/2014/main" id="{6C02F115-D344-E1D7-EEE4-82DD03911A09}"/>
              </a:ext>
            </a:extLst>
          </p:cNvPr>
          <p:cNvSpPr txBox="1">
            <a:spLocks noChangeArrowheads="1"/>
          </p:cNvSpPr>
          <p:nvPr/>
        </p:nvSpPr>
        <p:spPr bwMode="auto">
          <a:xfrm>
            <a:off x="1534111" y="1456549"/>
            <a:ext cx="2291582" cy="36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6" tIns="60963" rIns="121916" bIns="60963">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dirty="0">
                <a:solidFill>
                  <a:srgbClr val="051C2C"/>
                </a:solidFill>
                <a:latin typeface="HelveticaNeueLT Std Lt"/>
                <a:cs typeface="Calibri" panose="020F0502020204030204" pitchFamily="34" charset="0"/>
              </a:rPr>
              <a:t>Prequalification Opens</a:t>
            </a:r>
          </a:p>
        </p:txBody>
      </p:sp>
      <p:sp>
        <p:nvSpPr>
          <p:cNvPr id="22538" name="TextBox 42">
            <a:extLst>
              <a:ext uri="{FF2B5EF4-FFF2-40B4-BE49-F238E27FC236}">
                <a16:creationId xmlns:a16="http://schemas.microsoft.com/office/drawing/2014/main" id="{3EDC3BD9-DF70-8F9C-2685-983D82D0538D}"/>
              </a:ext>
            </a:extLst>
          </p:cNvPr>
          <p:cNvSpPr txBox="1">
            <a:spLocks noChangeArrowheads="1"/>
          </p:cNvSpPr>
          <p:nvPr/>
        </p:nvSpPr>
        <p:spPr bwMode="auto">
          <a:xfrm>
            <a:off x="3590333" y="4609886"/>
            <a:ext cx="2358217" cy="615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6" tIns="60963" rIns="121916" bIns="60963">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600" dirty="0">
                <a:solidFill>
                  <a:srgbClr val="051C2C"/>
                </a:solidFill>
                <a:latin typeface="HelveticaNeueLT Std Lt"/>
                <a:cs typeface="Calibri" panose="020F0502020204030204" pitchFamily="34" charset="0"/>
              </a:rPr>
              <a:t>Prequalification</a:t>
            </a:r>
            <a:r>
              <a:rPr lang="en-US" altLang="en-US" sz="1300" dirty="0">
                <a:solidFill>
                  <a:srgbClr val="051C2C"/>
                </a:solidFill>
                <a:latin typeface="HelveticaNeueLT Std Lt"/>
                <a:cs typeface="Calibri" panose="020F0502020204030204" pitchFamily="34" charset="0"/>
              </a:rPr>
              <a:t> </a:t>
            </a:r>
            <a:r>
              <a:rPr lang="en-US" altLang="en-US" sz="1600" dirty="0">
                <a:solidFill>
                  <a:srgbClr val="051C2C"/>
                </a:solidFill>
                <a:latin typeface="HelveticaNeueLT Std Lt"/>
                <a:cs typeface="Calibri" panose="020F0502020204030204" pitchFamily="34" charset="0"/>
              </a:rPr>
              <a:t>Approval</a:t>
            </a:r>
          </a:p>
        </p:txBody>
      </p:sp>
      <p:sp>
        <p:nvSpPr>
          <p:cNvPr id="22541" name="TextBox 48">
            <a:extLst>
              <a:ext uri="{FF2B5EF4-FFF2-40B4-BE49-F238E27FC236}">
                <a16:creationId xmlns:a16="http://schemas.microsoft.com/office/drawing/2014/main" id="{4E8A8477-A516-914E-56E1-E78A9FBBCECA}"/>
              </a:ext>
            </a:extLst>
          </p:cNvPr>
          <p:cNvSpPr txBox="1">
            <a:spLocks noChangeArrowheads="1"/>
          </p:cNvSpPr>
          <p:nvPr/>
        </p:nvSpPr>
        <p:spPr bwMode="auto">
          <a:xfrm>
            <a:off x="4918277" y="1891735"/>
            <a:ext cx="2039938" cy="36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6" tIns="60963" rIns="121916" bIns="60963">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dirty="0">
                <a:solidFill>
                  <a:srgbClr val="051C2C"/>
                </a:solidFill>
                <a:latin typeface="HelveticaNeueLT Std Lt"/>
                <a:cs typeface="Calibri" panose="020F0502020204030204" pitchFamily="34" charset="0"/>
              </a:rPr>
              <a:t>Main Round Closes</a:t>
            </a:r>
          </a:p>
        </p:txBody>
      </p:sp>
      <p:cxnSp>
        <p:nvCxnSpPr>
          <p:cNvPr id="22543" name="Straight Arrow Connector 52">
            <a:extLst>
              <a:ext uri="{FF2B5EF4-FFF2-40B4-BE49-F238E27FC236}">
                <a16:creationId xmlns:a16="http://schemas.microsoft.com/office/drawing/2014/main" id="{AD92B3AB-6719-3C2C-8279-08BFC6C09CB3}"/>
              </a:ext>
            </a:extLst>
          </p:cNvPr>
          <p:cNvCxnSpPr>
            <a:cxnSpLocks noChangeShapeType="1"/>
          </p:cNvCxnSpPr>
          <p:nvPr/>
        </p:nvCxnSpPr>
        <p:spPr bwMode="auto">
          <a:xfrm>
            <a:off x="4469015" y="3889480"/>
            <a:ext cx="0" cy="769938"/>
          </a:xfrm>
          <a:prstGeom prst="straightConnector1">
            <a:avLst/>
          </a:prstGeom>
          <a:noFill/>
          <a:ln w="28575">
            <a:solidFill>
              <a:srgbClr val="404040"/>
            </a:solidFill>
            <a:miter lim="800000"/>
            <a:headEnd/>
            <a:tailEnd/>
          </a:ln>
          <a:extLst>
            <a:ext uri="{909E8E84-426E-40DD-AFC4-6F175D3DCCD1}">
              <a14:hiddenFill xmlns:a14="http://schemas.microsoft.com/office/drawing/2010/main">
                <a:noFill/>
              </a14:hiddenFill>
            </a:ext>
          </a:extLst>
        </p:spPr>
      </p:cxnSp>
      <p:cxnSp>
        <p:nvCxnSpPr>
          <p:cNvPr id="22544" name="Straight Arrow Connector 54">
            <a:extLst>
              <a:ext uri="{FF2B5EF4-FFF2-40B4-BE49-F238E27FC236}">
                <a16:creationId xmlns:a16="http://schemas.microsoft.com/office/drawing/2014/main" id="{87FA3CB0-3A66-B304-ABB4-E3F04FEE7300}"/>
              </a:ext>
            </a:extLst>
          </p:cNvPr>
          <p:cNvCxnSpPr>
            <a:cxnSpLocks noChangeShapeType="1"/>
          </p:cNvCxnSpPr>
          <p:nvPr/>
        </p:nvCxnSpPr>
        <p:spPr bwMode="auto">
          <a:xfrm>
            <a:off x="5872365" y="2232130"/>
            <a:ext cx="0" cy="1127125"/>
          </a:xfrm>
          <a:prstGeom prst="straightConnector1">
            <a:avLst/>
          </a:prstGeom>
          <a:noFill/>
          <a:ln w="28575">
            <a:solidFill>
              <a:srgbClr val="404040"/>
            </a:solidFill>
            <a:miter lim="800000"/>
            <a:headEnd/>
            <a:tailEnd/>
          </a:ln>
          <a:extLst>
            <a:ext uri="{909E8E84-426E-40DD-AFC4-6F175D3DCCD1}">
              <a14:hiddenFill xmlns:a14="http://schemas.microsoft.com/office/drawing/2010/main">
                <a:noFill/>
              </a14:hiddenFill>
            </a:ext>
          </a:extLst>
        </p:spPr>
      </p:cxnSp>
      <p:cxnSp>
        <p:nvCxnSpPr>
          <p:cNvPr id="22545" name="Straight Arrow Connector 56">
            <a:extLst>
              <a:ext uri="{FF2B5EF4-FFF2-40B4-BE49-F238E27FC236}">
                <a16:creationId xmlns:a16="http://schemas.microsoft.com/office/drawing/2014/main" id="{130CDA21-3A32-BBA2-FEC0-83D82B69143C}"/>
              </a:ext>
            </a:extLst>
          </p:cNvPr>
          <p:cNvCxnSpPr>
            <a:cxnSpLocks noChangeShapeType="1"/>
          </p:cNvCxnSpPr>
          <p:nvPr/>
        </p:nvCxnSpPr>
        <p:spPr bwMode="auto">
          <a:xfrm>
            <a:off x="4539913" y="1655957"/>
            <a:ext cx="0" cy="1727200"/>
          </a:xfrm>
          <a:prstGeom prst="straightConnector1">
            <a:avLst/>
          </a:prstGeom>
          <a:noFill/>
          <a:ln w="28575">
            <a:solidFill>
              <a:srgbClr val="404040"/>
            </a:solidFill>
            <a:miter lim="800000"/>
            <a:headEnd/>
            <a:tailEnd/>
          </a:ln>
          <a:extLst>
            <a:ext uri="{909E8E84-426E-40DD-AFC4-6F175D3DCCD1}">
              <a14:hiddenFill xmlns:a14="http://schemas.microsoft.com/office/drawing/2010/main">
                <a:noFill/>
              </a14:hiddenFill>
            </a:ext>
          </a:extLst>
        </p:spPr>
      </p:cxnSp>
      <p:cxnSp>
        <p:nvCxnSpPr>
          <p:cNvPr id="22546" name="Straight Connector 58">
            <a:extLst>
              <a:ext uri="{FF2B5EF4-FFF2-40B4-BE49-F238E27FC236}">
                <a16:creationId xmlns:a16="http://schemas.microsoft.com/office/drawing/2014/main" id="{CA752ACB-D769-4184-5536-34A56068BFF9}"/>
              </a:ext>
            </a:extLst>
          </p:cNvPr>
          <p:cNvCxnSpPr>
            <a:cxnSpLocks noChangeShapeType="1"/>
          </p:cNvCxnSpPr>
          <p:nvPr/>
        </p:nvCxnSpPr>
        <p:spPr bwMode="auto">
          <a:xfrm flipV="1">
            <a:off x="866977" y="3800580"/>
            <a:ext cx="10691813" cy="39688"/>
          </a:xfrm>
          <a:prstGeom prst="straightConnector1">
            <a:avLst/>
          </a:prstGeom>
          <a:noFill/>
          <a:ln w="76196">
            <a:solidFill>
              <a:srgbClr val="5E6D8F"/>
            </a:solidFill>
            <a:miter lim="800000"/>
            <a:headEnd/>
            <a:tailEnd/>
          </a:ln>
          <a:effectLst>
            <a:outerShdw dist="38103" dir="5400000" algn="tl" rotWithShape="0">
              <a:srgbClr val="000000">
                <a:alpha val="39998"/>
              </a:srgbClr>
            </a:outerShdw>
          </a:effectLst>
          <a:extLst>
            <a:ext uri="{909E8E84-426E-40DD-AFC4-6F175D3DCCD1}">
              <a14:hiddenFill xmlns:a14="http://schemas.microsoft.com/office/drawing/2010/main">
                <a:noFill/>
              </a14:hiddenFill>
            </a:ext>
          </a:extLst>
        </p:spPr>
      </p:cxnSp>
      <p:cxnSp>
        <p:nvCxnSpPr>
          <p:cNvPr id="22547" name="Straight Arrow Connector 60">
            <a:extLst>
              <a:ext uri="{FF2B5EF4-FFF2-40B4-BE49-F238E27FC236}">
                <a16:creationId xmlns:a16="http://schemas.microsoft.com/office/drawing/2014/main" id="{DD87F57D-D537-26D1-FABC-6B4D396843A7}"/>
              </a:ext>
            </a:extLst>
          </p:cNvPr>
          <p:cNvCxnSpPr>
            <a:cxnSpLocks noChangeShapeType="1"/>
          </p:cNvCxnSpPr>
          <p:nvPr/>
        </p:nvCxnSpPr>
        <p:spPr bwMode="auto">
          <a:xfrm>
            <a:off x="2197302" y="3886305"/>
            <a:ext cx="0" cy="1033463"/>
          </a:xfrm>
          <a:prstGeom prst="straightConnector1">
            <a:avLst/>
          </a:prstGeom>
          <a:noFill/>
          <a:ln w="28575">
            <a:solidFill>
              <a:srgbClr val="404040"/>
            </a:solidFill>
            <a:miter lim="800000"/>
            <a:headEnd/>
            <a:tailEnd/>
          </a:ln>
          <a:extLst>
            <a:ext uri="{909E8E84-426E-40DD-AFC4-6F175D3DCCD1}">
              <a14:hiddenFill xmlns:a14="http://schemas.microsoft.com/office/drawing/2010/main">
                <a:noFill/>
              </a14:hiddenFill>
            </a:ext>
          </a:extLst>
        </p:spPr>
      </p:cxnSp>
      <p:sp>
        <p:nvSpPr>
          <p:cNvPr id="22548" name="TextBox 62">
            <a:extLst>
              <a:ext uri="{FF2B5EF4-FFF2-40B4-BE49-F238E27FC236}">
                <a16:creationId xmlns:a16="http://schemas.microsoft.com/office/drawing/2014/main" id="{107372EB-ABBF-1D28-947D-F8E70FD40DBF}"/>
              </a:ext>
            </a:extLst>
          </p:cNvPr>
          <p:cNvSpPr txBox="1">
            <a:spLocks noChangeArrowheads="1"/>
          </p:cNvSpPr>
          <p:nvPr/>
        </p:nvSpPr>
        <p:spPr bwMode="auto">
          <a:xfrm>
            <a:off x="1061433" y="4855913"/>
            <a:ext cx="2625725" cy="36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6" tIns="60963" rIns="121916" bIns="60963">
            <a:spAutoFit/>
          </a:bodyPr>
          <a:lstStyle>
            <a:defPPr>
              <a:defRPr lang="en-US"/>
            </a:defPPr>
            <a:lvl1pPr eaLnBrk="1" hangingPunct="1">
              <a:defRPr sz="1600">
                <a:solidFill>
                  <a:srgbClr val="051C2C"/>
                </a:solidFill>
                <a:latin typeface="HelveticaNeueLT Std Lt"/>
                <a:cs typeface="Calibri" panose="020F0502020204030204"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t>Rebuttal Process Begins</a:t>
            </a:r>
          </a:p>
        </p:txBody>
      </p:sp>
      <p:sp>
        <p:nvSpPr>
          <p:cNvPr id="22549" name="TextBox 64">
            <a:extLst>
              <a:ext uri="{FF2B5EF4-FFF2-40B4-BE49-F238E27FC236}">
                <a16:creationId xmlns:a16="http://schemas.microsoft.com/office/drawing/2014/main" id="{6899286D-0F48-EE8A-F496-22772529995A}"/>
              </a:ext>
            </a:extLst>
          </p:cNvPr>
          <p:cNvSpPr txBox="1">
            <a:spLocks noChangeArrowheads="1"/>
          </p:cNvSpPr>
          <p:nvPr/>
        </p:nvSpPr>
        <p:spPr bwMode="auto">
          <a:xfrm>
            <a:off x="3687158" y="1321102"/>
            <a:ext cx="1965325" cy="36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6" tIns="60963" rIns="121916" bIns="60963">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dirty="0">
                <a:solidFill>
                  <a:srgbClr val="051C2C"/>
                </a:solidFill>
                <a:latin typeface="HelveticaNeueLT Std Lt"/>
                <a:cs typeface="Calibri" panose="020F0502020204030204" pitchFamily="34" charset="0"/>
              </a:rPr>
              <a:t>Main Round Opens</a:t>
            </a:r>
          </a:p>
        </p:txBody>
      </p:sp>
      <p:sp>
        <p:nvSpPr>
          <p:cNvPr id="28" name="TextBox 13">
            <a:extLst>
              <a:ext uri="{FF2B5EF4-FFF2-40B4-BE49-F238E27FC236}">
                <a16:creationId xmlns:a16="http://schemas.microsoft.com/office/drawing/2014/main" id="{5B63C71E-3562-CAC3-7397-B3A8ECF0DA59}"/>
              </a:ext>
            </a:extLst>
          </p:cNvPr>
          <p:cNvSpPr txBox="1"/>
          <p:nvPr/>
        </p:nvSpPr>
        <p:spPr>
          <a:xfrm>
            <a:off x="7529512" y="1198174"/>
            <a:ext cx="4111625" cy="276999"/>
          </a:xfrm>
          <a:prstGeom prst="rect">
            <a:avLst/>
          </a:prstGeom>
          <a:noFill/>
          <a:ln cap="flat">
            <a:noFill/>
          </a:ln>
        </p:spPr>
        <p:txBody>
          <a:bodyPr lIns="91440" tIns="45720" rIns="91440" bIns="45720" anchor="t">
            <a:spAutoFit/>
          </a:bodyPr>
          <a:lstStyle/>
          <a:p>
            <a:pPr algn="r" eaLnBrk="1" fontAlgn="auto" hangingPunct="1">
              <a:spcBef>
                <a:spcPts val="0"/>
              </a:spcBef>
              <a:spcAft>
                <a:spcPts val="0"/>
              </a:spcAft>
              <a:defRPr sz="1800" b="0" i="0" u="none" strike="noStrike" kern="0" cap="none" spc="0" baseline="0">
                <a:solidFill>
                  <a:srgbClr val="000000"/>
                </a:solidFill>
                <a:uFillTx/>
              </a:defRPr>
            </a:pPr>
            <a:r>
              <a:rPr lang="en-US" sz="1200" i="1" kern="0" dirty="0">
                <a:latin typeface="HelveticaNeueLT Std Lt"/>
                <a:ea typeface="HelveticaNeueLT Std Lt"/>
                <a:cs typeface="HelveticaNeueLT Std Lt"/>
              </a:rPr>
              <a:t>*All dates are estimated and subject to change*</a:t>
            </a:r>
            <a:endParaRPr lang="en-US" sz="1200" i="1" kern="0" dirty="0">
              <a:latin typeface="HelveticaNeueLT Std Lt"/>
              <a:cs typeface="Calibri"/>
            </a:endParaRPr>
          </a:p>
        </p:txBody>
      </p:sp>
      <p:pic>
        <p:nvPicPr>
          <p:cNvPr id="22557" name="Picture 5">
            <a:extLst>
              <a:ext uri="{FF2B5EF4-FFF2-40B4-BE49-F238E27FC236}">
                <a16:creationId xmlns:a16="http://schemas.microsoft.com/office/drawing/2014/main" id="{876B3934-618D-7ADD-8A31-C7F1706166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2965" y="3367193"/>
            <a:ext cx="8350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8" name="Picture 15">
            <a:extLst>
              <a:ext uri="{FF2B5EF4-FFF2-40B4-BE49-F238E27FC236}">
                <a16:creationId xmlns:a16="http://schemas.microsoft.com/office/drawing/2014/main" id="{5172B625-4B8A-79C2-0DDD-DFC6E84384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327" y="3365605"/>
            <a:ext cx="8350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9" name="Picture 17">
            <a:extLst>
              <a:ext uri="{FF2B5EF4-FFF2-40B4-BE49-F238E27FC236}">
                <a16:creationId xmlns:a16="http://schemas.microsoft.com/office/drawing/2014/main" id="{16D5CBC3-6AA8-6093-A51D-BB4D5AA868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9690" y="3356080"/>
            <a:ext cx="8366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0" name="Picture 19">
            <a:extLst>
              <a:ext uri="{FF2B5EF4-FFF2-40B4-BE49-F238E27FC236}">
                <a16:creationId xmlns:a16="http://schemas.microsoft.com/office/drawing/2014/main" id="{7782B248-16FA-0A52-2914-BC727B3A39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6152" y="3357668"/>
            <a:ext cx="8350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1" name="Picture 21">
            <a:extLst>
              <a:ext uri="{FF2B5EF4-FFF2-40B4-BE49-F238E27FC236}">
                <a16:creationId xmlns:a16="http://schemas.microsoft.com/office/drawing/2014/main" id="{68C92CDF-FDCE-5212-EE65-56BE959175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7852" y="3356080"/>
            <a:ext cx="8366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2" name="Picture 23">
            <a:extLst>
              <a:ext uri="{FF2B5EF4-FFF2-40B4-BE49-F238E27FC236}">
                <a16:creationId xmlns:a16="http://schemas.microsoft.com/office/drawing/2014/main" id="{1035682A-929D-5B2F-ECD5-21112030B2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7327" y="3357668"/>
            <a:ext cx="8350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3" name="Picture 25">
            <a:extLst>
              <a:ext uri="{FF2B5EF4-FFF2-40B4-BE49-F238E27FC236}">
                <a16:creationId xmlns:a16="http://schemas.microsoft.com/office/drawing/2014/main" id="{DE1B65EB-C6A5-4403-4CDA-A0CC64C81E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677" y="3343380"/>
            <a:ext cx="83661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4" name="Picture 27">
            <a:extLst>
              <a:ext uri="{FF2B5EF4-FFF2-40B4-BE49-F238E27FC236}">
                <a16:creationId xmlns:a16="http://schemas.microsoft.com/office/drawing/2014/main" id="{27C91FE4-96C5-7B90-B248-4E1E62DADB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4852" y="3343380"/>
            <a:ext cx="8350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5" name="Picture 29">
            <a:extLst>
              <a:ext uri="{FF2B5EF4-FFF2-40B4-BE49-F238E27FC236}">
                <a16:creationId xmlns:a16="http://schemas.microsoft.com/office/drawing/2014/main" id="{34E4E8FF-BC99-EAE5-6ABF-9DA9F72D80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452" y="3340205"/>
            <a:ext cx="8350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6" name="Picture 31">
            <a:extLst>
              <a:ext uri="{FF2B5EF4-FFF2-40B4-BE49-F238E27FC236}">
                <a16:creationId xmlns:a16="http://schemas.microsoft.com/office/drawing/2014/main" id="{CF4D5BFA-ECAF-97DA-47BA-7B994E20DA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3165" y="3340205"/>
            <a:ext cx="8350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7" name="Picture 33">
            <a:extLst>
              <a:ext uri="{FF2B5EF4-FFF2-40B4-BE49-F238E27FC236}">
                <a16:creationId xmlns:a16="http://schemas.microsoft.com/office/drawing/2014/main" id="{EA4CE0C3-F2E8-D6D6-B219-CC24C019D8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0102" y="3329093"/>
            <a:ext cx="8366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Box 35">
            <a:extLst>
              <a:ext uri="{FF2B5EF4-FFF2-40B4-BE49-F238E27FC236}">
                <a16:creationId xmlns:a16="http://schemas.microsoft.com/office/drawing/2014/main" id="{7A914FA5-5D77-A0FD-301C-30A844031B1F}"/>
              </a:ext>
            </a:extLst>
          </p:cNvPr>
          <p:cNvSpPr txBox="1"/>
          <p:nvPr/>
        </p:nvSpPr>
        <p:spPr>
          <a:xfrm>
            <a:off x="1827415" y="3417993"/>
            <a:ext cx="862012" cy="323850"/>
          </a:xfrm>
          <a:prstGeom prst="rect">
            <a:avLst/>
          </a:prstGeom>
          <a:noFill/>
          <a:ln cap="flat">
            <a:noFill/>
          </a:ln>
        </p:spPr>
        <p:txBody>
          <a:bodyPr lIns="121916" tIns="60963" rIns="121916" bIns="60963">
            <a:spAutoFit/>
          </a:bodyPr>
          <a:lstStyle/>
          <a:p>
            <a:pPr eaLnBrk="1" fontAlgn="auto" hangingPunct="1">
              <a:spcBef>
                <a:spcPts val="0"/>
              </a:spcBef>
              <a:spcAft>
                <a:spcPts val="0"/>
              </a:spcAft>
              <a:defRPr sz="1800" b="0" i="0" u="none" strike="noStrike" kern="0" cap="none" spc="0" baseline="0">
                <a:solidFill>
                  <a:srgbClr val="000000"/>
                </a:solidFill>
                <a:uFillTx/>
              </a:defRPr>
            </a:pPr>
            <a:r>
              <a:rPr lang="en-US" sz="1300" b="1" kern="0">
                <a:solidFill>
                  <a:srgbClr val="051C2C"/>
                </a:solidFill>
                <a:latin typeface="HelveticaNeueLT Std Lt"/>
                <a:ea typeface="Calibri"/>
                <a:cs typeface="Calibri"/>
              </a:rPr>
              <a:t>Feb 24</a:t>
            </a:r>
            <a:endParaRPr lang="en-US" sz="1333" b="1" kern="0">
              <a:solidFill>
                <a:srgbClr val="051C2C"/>
              </a:solidFill>
              <a:latin typeface="HelveticaNeueLT Std Lt"/>
              <a:ea typeface="Calibri"/>
              <a:cs typeface="Calibri"/>
            </a:endParaRPr>
          </a:p>
        </p:txBody>
      </p:sp>
      <p:sp>
        <p:nvSpPr>
          <p:cNvPr id="41" name="TextBox 37">
            <a:extLst>
              <a:ext uri="{FF2B5EF4-FFF2-40B4-BE49-F238E27FC236}">
                <a16:creationId xmlns:a16="http://schemas.microsoft.com/office/drawing/2014/main" id="{363A710B-4B4A-5189-6A40-425F6BE6DCB5}"/>
              </a:ext>
            </a:extLst>
          </p:cNvPr>
          <p:cNvSpPr txBox="1"/>
          <p:nvPr/>
        </p:nvSpPr>
        <p:spPr>
          <a:xfrm>
            <a:off x="2679902" y="3397355"/>
            <a:ext cx="863600" cy="328613"/>
          </a:xfrm>
          <a:prstGeom prst="rect">
            <a:avLst/>
          </a:prstGeom>
          <a:noFill/>
          <a:ln cap="flat">
            <a:noFill/>
          </a:ln>
        </p:spPr>
        <p:txBody>
          <a:bodyPr lIns="121916" tIns="60963" rIns="121916" bIns="60963">
            <a:spAutoFit/>
          </a:bodyPr>
          <a:lstStyle/>
          <a:p>
            <a:pPr eaLnBrk="1" fontAlgn="auto" hangingPunct="1">
              <a:spcBef>
                <a:spcPts val="0"/>
              </a:spcBef>
              <a:spcAft>
                <a:spcPts val="0"/>
              </a:spcAft>
              <a:defRPr sz="1800" b="0" i="0" u="none" strike="noStrike" kern="0" cap="none" spc="0" baseline="0">
                <a:solidFill>
                  <a:srgbClr val="000000"/>
                </a:solidFill>
                <a:uFillTx/>
              </a:defRPr>
            </a:pPr>
            <a:r>
              <a:rPr lang="en-US" sz="1300" b="1" kern="0">
                <a:solidFill>
                  <a:srgbClr val="051C2C"/>
                </a:solidFill>
                <a:latin typeface="HelveticaNeueLT Std Lt"/>
                <a:ea typeface="Calibri"/>
                <a:cs typeface="Calibri"/>
              </a:rPr>
              <a:t>Mar 24</a:t>
            </a:r>
            <a:endParaRPr lang="en-US" sz="1333" b="1" kern="0">
              <a:solidFill>
                <a:srgbClr val="051C2C"/>
              </a:solidFill>
              <a:latin typeface="HelveticaNeueLT Std Lt"/>
              <a:ea typeface="Calibri"/>
              <a:cs typeface="Calibri"/>
            </a:endParaRPr>
          </a:p>
        </p:txBody>
      </p:sp>
      <p:sp>
        <p:nvSpPr>
          <p:cNvPr id="42" name="TextBox 39">
            <a:extLst>
              <a:ext uri="{FF2B5EF4-FFF2-40B4-BE49-F238E27FC236}">
                <a16:creationId xmlns:a16="http://schemas.microsoft.com/office/drawing/2014/main" id="{C4C92C24-CC1A-BA75-A058-A215678A8BEE}"/>
              </a:ext>
            </a:extLst>
          </p:cNvPr>
          <p:cNvSpPr txBox="1"/>
          <p:nvPr/>
        </p:nvSpPr>
        <p:spPr>
          <a:xfrm>
            <a:off x="3551440" y="3394180"/>
            <a:ext cx="863600" cy="328613"/>
          </a:xfrm>
          <a:prstGeom prst="rect">
            <a:avLst/>
          </a:prstGeom>
          <a:noFill/>
          <a:ln cap="flat">
            <a:noFill/>
          </a:ln>
        </p:spPr>
        <p:txBody>
          <a:bodyPr lIns="121916" tIns="60963" rIns="121916" bIns="60963">
            <a:spAutoFit/>
          </a:bodyPr>
          <a:lstStyle/>
          <a:p>
            <a:pPr eaLnBrk="1" fontAlgn="auto" hangingPunct="1">
              <a:spcBef>
                <a:spcPts val="0"/>
              </a:spcBef>
              <a:spcAft>
                <a:spcPts val="0"/>
              </a:spcAft>
              <a:defRPr sz="1800" b="0" i="0" u="none" strike="noStrike" kern="0" cap="none" spc="0" baseline="0">
                <a:solidFill>
                  <a:srgbClr val="000000"/>
                </a:solidFill>
                <a:uFillTx/>
              </a:defRPr>
            </a:pPr>
            <a:r>
              <a:rPr lang="en-US" sz="1300" b="1" kern="0">
                <a:solidFill>
                  <a:srgbClr val="051C2C"/>
                </a:solidFill>
                <a:latin typeface="HelveticaNeueLT Std Lt"/>
                <a:ea typeface="Calibri"/>
                <a:cs typeface="Calibri"/>
              </a:rPr>
              <a:t>Apr 24</a:t>
            </a:r>
            <a:endParaRPr lang="en-US" sz="1333" b="1" kern="0">
              <a:solidFill>
                <a:srgbClr val="051C2C"/>
              </a:solidFill>
              <a:latin typeface="HelveticaNeueLT Std Lt"/>
              <a:ea typeface="Calibri"/>
              <a:cs typeface="Calibri"/>
            </a:endParaRPr>
          </a:p>
        </p:txBody>
      </p:sp>
      <p:sp>
        <p:nvSpPr>
          <p:cNvPr id="22571" name="TextBox 41">
            <a:extLst>
              <a:ext uri="{FF2B5EF4-FFF2-40B4-BE49-F238E27FC236}">
                <a16:creationId xmlns:a16="http://schemas.microsoft.com/office/drawing/2014/main" id="{C1CC547D-D9CF-D672-0ED1-4071650F9E5D}"/>
              </a:ext>
            </a:extLst>
          </p:cNvPr>
          <p:cNvSpPr txBox="1">
            <a:spLocks noChangeArrowheads="1"/>
          </p:cNvSpPr>
          <p:nvPr/>
        </p:nvSpPr>
        <p:spPr bwMode="auto">
          <a:xfrm>
            <a:off x="4486477" y="3397355"/>
            <a:ext cx="8636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6" tIns="60963" rIns="121916" bIns="60963">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300" b="1">
                <a:solidFill>
                  <a:srgbClr val="051C2C"/>
                </a:solidFill>
                <a:latin typeface="HelveticaNeueLT Std Lt"/>
                <a:cs typeface="Calibri" panose="020F0502020204030204" pitchFamily="34" charset="0"/>
              </a:rPr>
              <a:t>May 24</a:t>
            </a:r>
          </a:p>
        </p:txBody>
      </p:sp>
      <p:sp>
        <p:nvSpPr>
          <p:cNvPr id="22572" name="TextBox 43">
            <a:extLst>
              <a:ext uri="{FF2B5EF4-FFF2-40B4-BE49-F238E27FC236}">
                <a16:creationId xmlns:a16="http://schemas.microsoft.com/office/drawing/2014/main" id="{C8808179-721E-49CE-6689-5C99C91B1485}"/>
              </a:ext>
            </a:extLst>
          </p:cNvPr>
          <p:cNvSpPr txBox="1">
            <a:spLocks noChangeArrowheads="1"/>
          </p:cNvSpPr>
          <p:nvPr/>
        </p:nvSpPr>
        <p:spPr bwMode="auto">
          <a:xfrm>
            <a:off x="5351665" y="3381480"/>
            <a:ext cx="862012"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6" tIns="60963" rIns="121916" bIns="60963">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300" b="1">
                <a:solidFill>
                  <a:srgbClr val="051C2C"/>
                </a:solidFill>
                <a:latin typeface="HelveticaNeueLT Std Lt"/>
                <a:cs typeface="Calibri" panose="020F0502020204030204" pitchFamily="34" charset="0"/>
              </a:rPr>
              <a:t>June 24</a:t>
            </a:r>
          </a:p>
        </p:txBody>
      </p:sp>
      <p:sp>
        <p:nvSpPr>
          <p:cNvPr id="22573" name="TextBox 45">
            <a:extLst>
              <a:ext uri="{FF2B5EF4-FFF2-40B4-BE49-F238E27FC236}">
                <a16:creationId xmlns:a16="http://schemas.microsoft.com/office/drawing/2014/main" id="{C4A37E30-3143-9FCC-CFAD-87074B0A8E58}"/>
              </a:ext>
            </a:extLst>
          </p:cNvPr>
          <p:cNvSpPr txBox="1">
            <a:spLocks noChangeArrowheads="1"/>
          </p:cNvSpPr>
          <p:nvPr/>
        </p:nvSpPr>
        <p:spPr bwMode="auto">
          <a:xfrm>
            <a:off x="6269240" y="3376718"/>
            <a:ext cx="86201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6" tIns="60963" rIns="121916" bIns="60963">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300" b="1">
                <a:solidFill>
                  <a:srgbClr val="051C2C"/>
                </a:solidFill>
                <a:latin typeface="HelveticaNeueLT Std Lt"/>
                <a:cs typeface="Calibri" panose="020F0502020204030204" pitchFamily="34" charset="0"/>
              </a:rPr>
              <a:t>Jul 24</a:t>
            </a:r>
            <a:endParaRPr lang="en-US" altLang="en-US">
              <a:solidFill>
                <a:srgbClr val="051C2C"/>
              </a:solidFill>
              <a:latin typeface="HelveticaNeueLT Std Lt"/>
            </a:endParaRPr>
          </a:p>
        </p:txBody>
      </p:sp>
      <p:sp>
        <p:nvSpPr>
          <p:cNvPr id="22574" name="TextBox 47">
            <a:extLst>
              <a:ext uri="{FF2B5EF4-FFF2-40B4-BE49-F238E27FC236}">
                <a16:creationId xmlns:a16="http://schemas.microsoft.com/office/drawing/2014/main" id="{A11B7C5F-37C6-F42E-32AE-CD57E9C13C21}"/>
              </a:ext>
            </a:extLst>
          </p:cNvPr>
          <p:cNvSpPr txBox="1">
            <a:spLocks noChangeArrowheads="1"/>
          </p:cNvSpPr>
          <p:nvPr/>
        </p:nvSpPr>
        <p:spPr bwMode="auto">
          <a:xfrm>
            <a:off x="7132840" y="3384655"/>
            <a:ext cx="8636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6" tIns="60963" rIns="121916" bIns="60963">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300" b="1">
                <a:solidFill>
                  <a:srgbClr val="051C2C"/>
                </a:solidFill>
                <a:latin typeface="HelveticaNeueLT Std Lt"/>
                <a:cs typeface="Calibri" panose="020F0502020204030204" pitchFamily="34" charset="0"/>
              </a:rPr>
              <a:t>Aug  24</a:t>
            </a:r>
          </a:p>
        </p:txBody>
      </p:sp>
      <p:sp>
        <p:nvSpPr>
          <p:cNvPr id="22575" name="TextBox 49">
            <a:extLst>
              <a:ext uri="{FF2B5EF4-FFF2-40B4-BE49-F238E27FC236}">
                <a16:creationId xmlns:a16="http://schemas.microsoft.com/office/drawing/2014/main" id="{04207161-F10B-CAE4-1430-28B07CFF23A7}"/>
              </a:ext>
            </a:extLst>
          </p:cNvPr>
          <p:cNvSpPr txBox="1">
            <a:spLocks noChangeArrowheads="1"/>
          </p:cNvSpPr>
          <p:nvPr/>
        </p:nvSpPr>
        <p:spPr bwMode="auto">
          <a:xfrm>
            <a:off x="8040890" y="3384655"/>
            <a:ext cx="8636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6" tIns="60963" rIns="121916" bIns="60963">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300" b="1">
                <a:solidFill>
                  <a:srgbClr val="051C2C"/>
                </a:solidFill>
                <a:latin typeface="HelveticaNeueLT Std Lt"/>
                <a:cs typeface="Calibri" panose="020F0502020204030204" pitchFamily="34" charset="0"/>
              </a:rPr>
              <a:t>Sep 24</a:t>
            </a:r>
          </a:p>
        </p:txBody>
      </p:sp>
      <p:sp>
        <p:nvSpPr>
          <p:cNvPr id="22576" name="TextBox 51">
            <a:extLst>
              <a:ext uri="{FF2B5EF4-FFF2-40B4-BE49-F238E27FC236}">
                <a16:creationId xmlns:a16="http://schemas.microsoft.com/office/drawing/2014/main" id="{31BA1026-4826-1A67-9E18-4A83CE59FA6D}"/>
              </a:ext>
            </a:extLst>
          </p:cNvPr>
          <p:cNvSpPr txBox="1">
            <a:spLocks noChangeArrowheads="1"/>
          </p:cNvSpPr>
          <p:nvPr/>
        </p:nvSpPr>
        <p:spPr bwMode="auto">
          <a:xfrm>
            <a:off x="8904490" y="3402118"/>
            <a:ext cx="86360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6" tIns="60963" rIns="121916" bIns="60963">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300" b="1">
                <a:solidFill>
                  <a:srgbClr val="051C2C"/>
                </a:solidFill>
                <a:latin typeface="HelveticaNeueLT Std Lt"/>
                <a:cs typeface="Calibri" panose="020F0502020204030204" pitchFamily="34" charset="0"/>
              </a:rPr>
              <a:t>Oct 24</a:t>
            </a:r>
          </a:p>
        </p:txBody>
      </p:sp>
      <p:sp>
        <p:nvSpPr>
          <p:cNvPr id="22577" name="TextBox 53">
            <a:extLst>
              <a:ext uri="{FF2B5EF4-FFF2-40B4-BE49-F238E27FC236}">
                <a16:creationId xmlns:a16="http://schemas.microsoft.com/office/drawing/2014/main" id="{1C1ABDB1-BED8-53FC-E9BC-AA92272B436C}"/>
              </a:ext>
            </a:extLst>
          </p:cNvPr>
          <p:cNvSpPr txBox="1">
            <a:spLocks noChangeArrowheads="1"/>
          </p:cNvSpPr>
          <p:nvPr/>
        </p:nvSpPr>
        <p:spPr bwMode="auto">
          <a:xfrm>
            <a:off x="9768090" y="3379893"/>
            <a:ext cx="86360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6" tIns="60963" rIns="121916" bIns="60963">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300" b="1">
                <a:solidFill>
                  <a:srgbClr val="051C2C"/>
                </a:solidFill>
                <a:latin typeface="HelveticaNeueLT Std Lt"/>
                <a:cs typeface="Calibri" panose="020F0502020204030204" pitchFamily="34" charset="0"/>
              </a:rPr>
              <a:t>Nov 24</a:t>
            </a:r>
          </a:p>
        </p:txBody>
      </p:sp>
      <p:sp>
        <p:nvSpPr>
          <p:cNvPr id="50" name="TextBox 55">
            <a:extLst>
              <a:ext uri="{FF2B5EF4-FFF2-40B4-BE49-F238E27FC236}">
                <a16:creationId xmlns:a16="http://schemas.microsoft.com/office/drawing/2014/main" id="{CA0DB0B6-6396-1FFC-A3AE-1C05A75753A7}"/>
              </a:ext>
            </a:extLst>
          </p:cNvPr>
          <p:cNvSpPr txBox="1"/>
          <p:nvPr/>
        </p:nvSpPr>
        <p:spPr>
          <a:xfrm>
            <a:off x="10698365" y="3379893"/>
            <a:ext cx="863600" cy="328612"/>
          </a:xfrm>
          <a:prstGeom prst="rect">
            <a:avLst/>
          </a:prstGeom>
          <a:noFill/>
          <a:ln cap="flat">
            <a:noFill/>
          </a:ln>
        </p:spPr>
        <p:txBody>
          <a:bodyPr lIns="121916" tIns="60963" rIns="121916" bIns="60963">
            <a:spAutoFit/>
          </a:bodyPr>
          <a:lstStyle/>
          <a:p>
            <a:pPr eaLnBrk="1" fontAlgn="auto" hangingPunct="1">
              <a:spcBef>
                <a:spcPts val="0"/>
              </a:spcBef>
              <a:spcAft>
                <a:spcPts val="0"/>
              </a:spcAft>
              <a:defRPr sz="1800" b="0" i="0" u="none" strike="noStrike" kern="0" cap="none" spc="0" baseline="0">
                <a:solidFill>
                  <a:srgbClr val="000000"/>
                </a:solidFill>
                <a:uFillTx/>
              </a:defRPr>
            </a:pPr>
            <a:r>
              <a:rPr lang="en-US" sz="1300" b="1" kern="0">
                <a:solidFill>
                  <a:srgbClr val="051C2C"/>
                </a:solidFill>
                <a:latin typeface="HelveticaNeueLT Std Lt"/>
                <a:ea typeface="Calibri"/>
                <a:cs typeface="Calibri"/>
              </a:rPr>
              <a:t>Dec 24</a:t>
            </a:r>
            <a:endParaRPr lang="en-US" sz="1333" b="1" kern="0">
              <a:solidFill>
                <a:srgbClr val="051C2C"/>
              </a:solidFill>
              <a:latin typeface="HelveticaNeueLT Std Lt"/>
              <a:ea typeface="Calibri"/>
              <a:cs typeface="Calibri"/>
            </a:endParaRPr>
          </a:p>
        </p:txBody>
      </p:sp>
      <p:sp>
        <p:nvSpPr>
          <p:cNvPr id="22579" name="TextBox 59">
            <a:extLst>
              <a:ext uri="{FF2B5EF4-FFF2-40B4-BE49-F238E27FC236}">
                <a16:creationId xmlns:a16="http://schemas.microsoft.com/office/drawing/2014/main" id="{ED4D0C65-DE77-B9EA-8266-A10210E428CF}"/>
              </a:ext>
            </a:extLst>
          </p:cNvPr>
          <p:cNvSpPr txBox="1">
            <a:spLocks noChangeArrowheads="1"/>
          </p:cNvSpPr>
          <p:nvPr/>
        </p:nvSpPr>
        <p:spPr bwMode="auto">
          <a:xfrm>
            <a:off x="8285850" y="4996225"/>
            <a:ext cx="2532680" cy="36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6" tIns="60963" rIns="121916" bIns="60963">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600" dirty="0">
                <a:solidFill>
                  <a:srgbClr val="051C2C"/>
                </a:solidFill>
                <a:latin typeface="HelveticaNeueLT Std Lt"/>
                <a:cs typeface="Calibri" panose="020F0502020204030204" pitchFamily="34" charset="0"/>
              </a:rPr>
              <a:t>Selection of Subrecipients</a:t>
            </a:r>
          </a:p>
        </p:txBody>
      </p:sp>
      <p:cxnSp>
        <p:nvCxnSpPr>
          <p:cNvPr id="22580" name="Straight Arrow Connector 61">
            <a:extLst>
              <a:ext uri="{FF2B5EF4-FFF2-40B4-BE49-F238E27FC236}">
                <a16:creationId xmlns:a16="http://schemas.microsoft.com/office/drawing/2014/main" id="{B0C3B3E6-F0CE-E31B-82FC-6908A82F0B82}"/>
              </a:ext>
            </a:extLst>
          </p:cNvPr>
          <p:cNvCxnSpPr>
            <a:cxnSpLocks noChangeShapeType="1"/>
          </p:cNvCxnSpPr>
          <p:nvPr/>
        </p:nvCxnSpPr>
        <p:spPr bwMode="auto">
          <a:xfrm>
            <a:off x="9552190" y="3859318"/>
            <a:ext cx="0" cy="1127125"/>
          </a:xfrm>
          <a:prstGeom prst="straightConnector1">
            <a:avLst/>
          </a:prstGeom>
          <a:noFill/>
          <a:ln w="28575">
            <a:solidFill>
              <a:srgbClr val="404040"/>
            </a:solidFill>
            <a:miter lim="800000"/>
            <a:headEnd/>
            <a:tailEnd/>
          </a:ln>
          <a:extLst>
            <a:ext uri="{909E8E84-426E-40DD-AFC4-6F175D3DCCD1}">
              <a14:hiddenFill xmlns:a14="http://schemas.microsoft.com/office/drawing/2010/main">
                <a:noFill/>
              </a14:hiddenFill>
            </a:ext>
          </a:extLst>
        </p:spPr>
      </p:cxnSp>
      <p:pic>
        <p:nvPicPr>
          <p:cNvPr id="3" name="Picture 2" descr="A building with a dome&#10;&#10;Description automatically generated">
            <a:extLst>
              <a:ext uri="{FF2B5EF4-FFF2-40B4-BE49-F238E27FC236}">
                <a16:creationId xmlns:a16="http://schemas.microsoft.com/office/drawing/2014/main" id="{4997EEDF-DCF1-FAF1-000B-80494CB401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136" y="6267141"/>
            <a:ext cx="441683" cy="447191"/>
          </a:xfrm>
          <a:prstGeom prst="rect">
            <a:avLst/>
          </a:prstGeom>
        </p:spPr>
      </p:pic>
      <p:sp>
        <p:nvSpPr>
          <p:cNvPr id="6" name="Footer Placeholder 3">
            <a:extLst>
              <a:ext uri="{FF2B5EF4-FFF2-40B4-BE49-F238E27FC236}">
                <a16:creationId xmlns:a16="http://schemas.microsoft.com/office/drawing/2014/main" id="{95D507F4-13DF-C324-6B4A-D2604561B894}"/>
              </a:ext>
            </a:extLst>
          </p:cNvPr>
          <p:cNvSpPr txBox="1">
            <a:spLocks/>
          </p:cNvSpPr>
          <p:nvPr/>
        </p:nvSpPr>
        <p:spPr>
          <a:xfrm>
            <a:off x="609394" y="6366608"/>
            <a:ext cx="7321550" cy="261172"/>
          </a:xfrm>
          <a:prstGeom prst="rect">
            <a:avLst/>
          </a:prstGeom>
        </p:spPr>
        <p:txBody>
          <a:bodyPr lIns="91440" tIns="45720" rIns="91440" bIns="4572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a:latin typeface="HelveticaNeueLT Std Lt"/>
                <a:cs typeface="Arial"/>
              </a:rPr>
              <a:t>Department of Administration</a:t>
            </a:r>
          </a:p>
        </p:txBody>
      </p:sp>
      <p:sp>
        <p:nvSpPr>
          <p:cNvPr id="8" name="Slide Number Placeholder 4">
            <a:extLst>
              <a:ext uri="{FF2B5EF4-FFF2-40B4-BE49-F238E27FC236}">
                <a16:creationId xmlns:a16="http://schemas.microsoft.com/office/drawing/2014/main" id="{2509D6A6-90D1-01B2-AC6A-A67E186E5C79}"/>
              </a:ext>
            </a:extLst>
          </p:cNvPr>
          <p:cNvSpPr txBox="1">
            <a:spLocks/>
          </p:cNvSpPr>
          <p:nvPr/>
        </p:nvSpPr>
        <p:spPr>
          <a:xfrm>
            <a:off x="11592710" y="6354717"/>
            <a:ext cx="599290" cy="261172"/>
          </a:xfrm>
          <a:prstGeom prst="rect">
            <a:avLst/>
          </a:prstGeom>
          <a:solidFill>
            <a:srgbClr val="051C2C"/>
          </a:solidFill>
        </p:spPr>
        <p:txBody>
          <a:bodyPr lIns="91440" tIns="45720" rIns="91440" bIns="45720" anchor="b"/>
          <a:lstStyle>
            <a:defPPr>
              <a:defRPr lang="en-US"/>
            </a:defPPr>
            <a:lvl1pPr marL="0" algn="ctr" defTabSz="914400" eaLnBrk="1" latinLnBrk="0" hangingPunct="1">
              <a:defRPr sz="1050" cap="all" spc="100">
                <a:solidFill>
                  <a:schemeClr val="bg1"/>
                </a:solidFill>
                <a:latin typeface="HelveticaNeueLT Std Lt"/>
                <a:cs typeface="Arial"/>
              </a:defRPr>
            </a:lvl1pPr>
            <a:lvl2pPr defTabSz="914400" eaLnBrk="1" latinLnBrk="0" hangingPunct="1">
              <a:defRPr sz="1800">
                <a:latin typeface="+mn-lt"/>
              </a:defRPr>
            </a:lvl2pPr>
            <a:lvl3pPr defTabSz="914400" eaLnBrk="1" latinLnBrk="0" hangingPunct="1">
              <a:defRPr sz="1800">
                <a:latin typeface="+mn-lt"/>
              </a:defRPr>
            </a:lvl3pPr>
            <a:lvl4pPr defTabSz="914400" eaLnBrk="1" latinLnBrk="0" hangingPunct="1">
              <a:defRPr sz="1800">
                <a:latin typeface="+mn-lt"/>
              </a:defRPr>
            </a:lvl4pPr>
            <a:lvl5pPr defTabSz="914400" eaLnBrk="1" latinLnBrk="0" hangingPunct="1">
              <a:defRPr sz="1800">
                <a:latin typeface="+mn-lt"/>
              </a:defRPr>
            </a:lvl5pPr>
            <a:lvl6pPr>
              <a:defRPr sz="1800">
                <a:latin typeface="+mn-lt"/>
              </a:defRPr>
            </a:lvl6pPr>
            <a:lvl7pPr>
              <a:defRPr sz="1800">
                <a:latin typeface="+mn-lt"/>
              </a:defRPr>
            </a:lvl7pPr>
            <a:lvl8pPr>
              <a:defRPr sz="1800">
                <a:latin typeface="+mn-lt"/>
              </a:defRPr>
            </a:lvl8pPr>
            <a:lvl9pPr>
              <a:defRPr sz="1800">
                <a:latin typeface="+mn-lt"/>
              </a:defRPr>
            </a:lvl9pPr>
          </a:lstStyle>
          <a:p>
            <a:fld id="{FE4E75A2-CA41-49D8-A529-D1D3823E4648}" type="slidenum">
              <a:rPr lang="en-US" dirty="0"/>
              <a:pPr/>
              <a:t>5</a:t>
            </a:fld>
            <a:endParaRPr lang="en-US"/>
          </a:p>
        </p:txBody>
      </p:sp>
      <p:sp>
        <p:nvSpPr>
          <p:cNvPr id="10" name="Title 1">
            <a:extLst>
              <a:ext uri="{FF2B5EF4-FFF2-40B4-BE49-F238E27FC236}">
                <a16:creationId xmlns:a16="http://schemas.microsoft.com/office/drawing/2014/main" id="{17D17A63-6D02-C193-66DE-8D7355E93885}"/>
              </a:ext>
            </a:extLst>
          </p:cNvPr>
          <p:cNvSpPr txBox="1">
            <a:spLocks/>
          </p:cNvSpPr>
          <p:nvPr/>
        </p:nvSpPr>
        <p:spPr>
          <a:xfrm>
            <a:off x="838203" y="365129"/>
            <a:ext cx="10515600" cy="1325559"/>
          </a:xfrm>
          <a:prstGeom prst="rect">
            <a:avLst/>
          </a:prstGeom>
        </p:spPr>
        <p:txBody>
          <a:bodyPr lIns="91440" tIns="45720" rIns="91440" bIns="45720" anchor="t">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4000" b="1">
                <a:latin typeface="HelveticaNeueLT Std Lt"/>
              </a:rPr>
              <a:t>2024 PROGRAM TIMELINE</a:t>
            </a:r>
          </a:p>
        </p:txBody>
      </p:sp>
      <p:cxnSp>
        <p:nvCxnSpPr>
          <p:cNvPr id="12" name="Straight Connector 11">
            <a:extLst>
              <a:ext uri="{FF2B5EF4-FFF2-40B4-BE49-F238E27FC236}">
                <a16:creationId xmlns:a16="http://schemas.microsoft.com/office/drawing/2014/main" id="{BCA6AF5A-30A1-E9D1-A27F-CB8BED5CAEA2}"/>
              </a:ext>
            </a:extLst>
          </p:cNvPr>
          <p:cNvCxnSpPr>
            <a:cxnSpLocks/>
          </p:cNvCxnSpPr>
          <p:nvPr/>
        </p:nvCxnSpPr>
        <p:spPr>
          <a:xfrm>
            <a:off x="895873" y="951474"/>
            <a:ext cx="10953568" cy="39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name="Slide94">
    <p:spTree>
      <p:nvGrpSpPr>
        <p:cNvPr id="1" name=""/>
        <p:cNvGrpSpPr/>
        <p:nvPr/>
      </p:nvGrpSpPr>
      <p:grpSpPr>
        <a:xfrm>
          <a:off x="0" y="0"/>
          <a:ext cx="0" cy="0"/>
          <a:chOff x="0" y="0"/>
          <a:chExt cx="0" cy="0"/>
        </a:xfrm>
      </p:grpSpPr>
      <p:sp>
        <p:nvSpPr>
          <p:cNvPr id="2" name="TextBox 17">
            <a:extLst>
              <a:ext uri="{FF2B5EF4-FFF2-40B4-BE49-F238E27FC236}">
                <a16:creationId xmlns:a16="http://schemas.microsoft.com/office/drawing/2014/main" id="{DC304F2E-EB23-6947-7CD4-B55D38EC5667}"/>
              </a:ext>
            </a:extLst>
          </p:cNvPr>
          <p:cNvSpPr txBox="1"/>
          <p:nvPr/>
        </p:nvSpPr>
        <p:spPr>
          <a:xfrm>
            <a:off x="834708" y="1141413"/>
            <a:ext cx="6691312" cy="4031873"/>
          </a:xfrm>
          <a:prstGeom prst="rect">
            <a:avLst/>
          </a:prstGeom>
          <a:noFill/>
          <a:ln cap="flat">
            <a:noFill/>
          </a:ln>
        </p:spPr>
        <p:txBody>
          <a:bodyPr lIns="91440" tIns="45720" rIns="91440" bIns="45720" anchor="t">
            <a:spAutoFit/>
          </a:bodyPr>
          <a:lstStyle/>
          <a:p>
            <a:pPr marL="342900" indent="-342900" eaLnBrk="1" fontAlgn="auto" hangingPunct="1">
              <a:spcBef>
                <a:spcPts val="0"/>
              </a:spcBef>
              <a:spcAft>
                <a:spcPts val="0"/>
              </a:spcAft>
              <a:buFont typeface="Arial" panose="020B0604020202020204" pitchFamily="34" charset="0"/>
              <a:buChar char="•"/>
              <a:defRPr sz="1800" b="0" i="0" u="none" strike="noStrike" kern="0" cap="none" spc="0" baseline="0">
                <a:solidFill>
                  <a:srgbClr val="000000"/>
                </a:solidFill>
                <a:uFillTx/>
              </a:defRPr>
            </a:pPr>
            <a:r>
              <a:rPr lang="en-US" sz="2000" b="1" kern="0" dirty="0">
                <a:latin typeface="HelveticaNeueLT Std Lt"/>
                <a:cs typeface="Arial"/>
              </a:rPr>
              <a:t>Purpose</a:t>
            </a:r>
            <a:endParaRPr lang="en-US" sz="2000" b="1" kern="0" dirty="0">
              <a:latin typeface="HelveticaNeueLT Std Lt"/>
            </a:endParaRPr>
          </a:p>
          <a:p>
            <a:pPr marL="742950" lvl="1" indent="-285750" eaLnBrk="1" fontAlgn="auto" hangingPunct="1">
              <a:spcBef>
                <a:spcPts val="0"/>
              </a:spcBef>
              <a:spcAft>
                <a:spcPts val="0"/>
              </a:spcAft>
              <a:buFont typeface="Courier New" panose="02070309020205020404" pitchFamily="49" charset="0"/>
              <a:buChar char="o"/>
              <a:defRPr sz="1800" b="0" i="0" u="none" strike="noStrike" kern="0" cap="none" spc="0" baseline="0">
                <a:solidFill>
                  <a:srgbClr val="000000"/>
                </a:solidFill>
                <a:uFillTx/>
              </a:defRPr>
            </a:pPr>
            <a:r>
              <a:rPr lang="en-US" dirty="0">
                <a:latin typeface="HelveticaNeueLT Std Lt"/>
                <a:ea typeface="Calibri"/>
                <a:cs typeface="Calibri"/>
              </a:rPr>
              <a:t>The purpose of the prequalification process is to evaluate the eligibility status of each intended applicant to ensure these entities have a smooth main round application process. </a:t>
            </a:r>
            <a:endParaRPr lang="en-US" dirty="0">
              <a:latin typeface="HelveticaNeueLT Std Lt"/>
            </a:endParaRPr>
          </a:p>
          <a:p>
            <a:pPr marL="742950" lvl="1" indent="-285750" eaLnBrk="1" fontAlgn="auto" hangingPunct="1">
              <a:spcBef>
                <a:spcPts val="0"/>
              </a:spcBef>
              <a:spcAft>
                <a:spcPts val="0"/>
              </a:spcAft>
              <a:buSzPct val="100000"/>
              <a:buFont typeface="Courier New" panose="02070309020205020404" pitchFamily="49" charset="0"/>
              <a:buChar char="o"/>
              <a:defRPr sz="1800" b="0" i="0" u="none" strike="noStrike" kern="0" cap="none" spc="0" baseline="0">
                <a:solidFill>
                  <a:srgbClr val="000000"/>
                </a:solidFill>
                <a:uFillTx/>
              </a:defRPr>
            </a:pPr>
            <a:r>
              <a:rPr lang="en-US" kern="0" dirty="0">
                <a:solidFill>
                  <a:srgbClr val="000000"/>
                </a:solidFill>
                <a:latin typeface="HelveticaNeueLT Std Lt"/>
                <a:cs typeface="Calibri"/>
              </a:rPr>
              <a:t>Enables applicants to have a smooth main round application process</a:t>
            </a:r>
          </a:p>
          <a:p>
            <a:pPr marL="285750" indent="-285750" eaLnBrk="1" fontAlgn="auto" hangingPunct="1">
              <a:spcBef>
                <a:spcPts val="0"/>
              </a:spcBef>
              <a:spcAft>
                <a:spcPts val="0"/>
              </a:spcAft>
              <a:buFont typeface="Arial" panose="020B0604020202020204" pitchFamily="34" charset="0"/>
              <a:buChar char="•"/>
              <a:defRPr sz="1800" b="0" i="0" u="none" strike="noStrike" kern="0" cap="none" spc="0" baseline="0">
                <a:solidFill>
                  <a:srgbClr val="000000"/>
                </a:solidFill>
                <a:uFillTx/>
              </a:defRPr>
            </a:pPr>
            <a:endParaRPr lang="en-US" kern="0" dirty="0">
              <a:latin typeface="HelveticaNeueLT Std Lt"/>
              <a:cs typeface="Arial"/>
            </a:endParaRPr>
          </a:p>
          <a:p>
            <a:pPr marL="342900" indent="-342900" eaLnBrk="1" fontAlgn="auto" hangingPunct="1">
              <a:spcBef>
                <a:spcPts val="0"/>
              </a:spcBef>
              <a:spcAft>
                <a:spcPts val="0"/>
              </a:spcAft>
              <a:buFont typeface="Arial" panose="020B0604020202020204" pitchFamily="34" charset="0"/>
              <a:buChar char="•"/>
              <a:defRPr sz="1800" b="0" i="0" u="none" strike="noStrike" kern="0" cap="none" spc="0" baseline="0">
                <a:solidFill>
                  <a:srgbClr val="000000"/>
                </a:solidFill>
                <a:uFillTx/>
              </a:defRPr>
            </a:pPr>
            <a:r>
              <a:rPr lang="en-US" sz="2000" b="1" kern="0" dirty="0">
                <a:latin typeface="HelveticaNeueLT Std Lt"/>
                <a:cs typeface="Arial"/>
              </a:rPr>
              <a:t>Timing</a:t>
            </a:r>
          </a:p>
          <a:p>
            <a:pPr marL="742950" lvl="1" indent="-285750" eaLnBrk="1" fontAlgn="auto" hangingPunct="1">
              <a:spcBef>
                <a:spcPts val="0"/>
              </a:spcBef>
              <a:spcAft>
                <a:spcPts val="0"/>
              </a:spcAft>
              <a:buSzPct val="100000"/>
              <a:buFont typeface="Courier New" panose="02070309020205020404" pitchFamily="49" charset="0"/>
              <a:buChar char="o"/>
              <a:defRPr sz="1800" b="0" i="0" u="none" strike="noStrike" kern="0" cap="none" spc="0" baseline="0">
                <a:solidFill>
                  <a:srgbClr val="000000"/>
                </a:solidFill>
                <a:uFillTx/>
              </a:defRPr>
            </a:pPr>
            <a:r>
              <a:rPr lang="en-US" kern="0" dirty="0">
                <a:solidFill>
                  <a:srgbClr val="000000"/>
                </a:solidFill>
                <a:latin typeface="HelveticaNeueLT Std Lt"/>
                <a:cs typeface="Calibri"/>
              </a:rPr>
              <a:t>The prequalification application will be available in early March</a:t>
            </a:r>
          </a:p>
          <a:p>
            <a:pPr marL="742950" lvl="1" indent="-285750" eaLnBrk="1" fontAlgn="auto" hangingPunct="1">
              <a:spcBef>
                <a:spcPts val="0"/>
              </a:spcBef>
              <a:spcAft>
                <a:spcPts val="0"/>
              </a:spcAft>
              <a:buSzPct val="100000"/>
              <a:buFont typeface="Courier New" panose="02070309020205020404" pitchFamily="49" charset="0"/>
              <a:buChar char="o"/>
              <a:defRPr sz="1800" b="0" i="0" u="none" strike="noStrike" kern="0" cap="none" spc="0" baseline="0">
                <a:solidFill>
                  <a:srgbClr val="000000"/>
                </a:solidFill>
                <a:uFillTx/>
              </a:defRPr>
            </a:pPr>
            <a:r>
              <a:rPr lang="en-US" kern="0" dirty="0">
                <a:solidFill>
                  <a:srgbClr val="000000"/>
                </a:solidFill>
                <a:latin typeface="HelveticaNeueLT Std Lt"/>
                <a:cs typeface="Calibri"/>
              </a:rPr>
              <a:t>Providers who intend to apply during the main application round are strongly encouraged to submit a prequalification application.</a:t>
            </a:r>
          </a:p>
        </p:txBody>
      </p:sp>
      <p:pic>
        <p:nvPicPr>
          <p:cNvPr id="4" name="Picture 3" descr="A building with a dome&#10;&#10;Description automatically generated">
            <a:extLst>
              <a:ext uri="{FF2B5EF4-FFF2-40B4-BE49-F238E27FC236}">
                <a16:creationId xmlns:a16="http://schemas.microsoft.com/office/drawing/2014/main" id="{F5A0814C-7AC5-6A36-A4E8-ACA82BA772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136" y="6267141"/>
            <a:ext cx="441683" cy="447191"/>
          </a:xfrm>
          <a:prstGeom prst="rect">
            <a:avLst/>
          </a:prstGeom>
        </p:spPr>
      </p:pic>
      <p:sp>
        <p:nvSpPr>
          <p:cNvPr id="7" name="Footer Placeholder 3">
            <a:extLst>
              <a:ext uri="{FF2B5EF4-FFF2-40B4-BE49-F238E27FC236}">
                <a16:creationId xmlns:a16="http://schemas.microsoft.com/office/drawing/2014/main" id="{904A7DB1-C8D1-ADF0-CABC-4D52BFD3F02A}"/>
              </a:ext>
            </a:extLst>
          </p:cNvPr>
          <p:cNvSpPr txBox="1">
            <a:spLocks/>
          </p:cNvSpPr>
          <p:nvPr/>
        </p:nvSpPr>
        <p:spPr>
          <a:xfrm>
            <a:off x="609394" y="6366608"/>
            <a:ext cx="7321550" cy="261172"/>
          </a:xfrm>
          <a:prstGeom prst="rect">
            <a:avLst/>
          </a:prstGeom>
        </p:spPr>
        <p:txBody>
          <a:bodyPr lIns="91440" tIns="45720" rIns="91440" bIns="4572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a:latin typeface="HelveticaNeueLT Std Lt"/>
                <a:cs typeface="Arial"/>
              </a:rPr>
              <a:t>Department of Administration</a:t>
            </a:r>
          </a:p>
        </p:txBody>
      </p:sp>
      <p:sp>
        <p:nvSpPr>
          <p:cNvPr id="9" name="Slide Number Placeholder 4">
            <a:extLst>
              <a:ext uri="{FF2B5EF4-FFF2-40B4-BE49-F238E27FC236}">
                <a16:creationId xmlns:a16="http://schemas.microsoft.com/office/drawing/2014/main" id="{7AED1D92-E067-578E-EBFB-07722F4C5B85}"/>
              </a:ext>
            </a:extLst>
          </p:cNvPr>
          <p:cNvSpPr txBox="1">
            <a:spLocks/>
          </p:cNvSpPr>
          <p:nvPr/>
        </p:nvSpPr>
        <p:spPr>
          <a:xfrm>
            <a:off x="11592710" y="6354717"/>
            <a:ext cx="599290" cy="261172"/>
          </a:xfrm>
          <a:prstGeom prst="rect">
            <a:avLst/>
          </a:prstGeom>
          <a:solidFill>
            <a:srgbClr val="051C2C"/>
          </a:solidFill>
        </p:spPr>
        <p:txBody>
          <a:bodyPr lIns="91440" tIns="45720" rIns="91440" bIns="45720" anchor="b"/>
          <a:lstStyle>
            <a:defPPr>
              <a:defRPr lang="en-US"/>
            </a:defPPr>
            <a:lvl1pPr marL="0" algn="ctr" defTabSz="914400" eaLnBrk="1" latinLnBrk="0" hangingPunct="1">
              <a:defRPr sz="1050" cap="all" spc="100">
                <a:solidFill>
                  <a:schemeClr val="bg1"/>
                </a:solidFill>
                <a:latin typeface="HelveticaNeueLT Std Lt"/>
                <a:cs typeface="Arial"/>
              </a:defRPr>
            </a:lvl1pPr>
            <a:lvl2pPr defTabSz="914400" eaLnBrk="1" latinLnBrk="0" hangingPunct="1">
              <a:defRPr sz="1800">
                <a:latin typeface="+mn-lt"/>
              </a:defRPr>
            </a:lvl2pPr>
            <a:lvl3pPr defTabSz="914400" eaLnBrk="1" latinLnBrk="0" hangingPunct="1">
              <a:defRPr sz="1800">
                <a:latin typeface="+mn-lt"/>
              </a:defRPr>
            </a:lvl3pPr>
            <a:lvl4pPr defTabSz="914400" eaLnBrk="1" latinLnBrk="0" hangingPunct="1">
              <a:defRPr sz="1800">
                <a:latin typeface="+mn-lt"/>
              </a:defRPr>
            </a:lvl4pPr>
            <a:lvl5pPr defTabSz="914400" eaLnBrk="1" latinLnBrk="0" hangingPunct="1">
              <a:defRPr sz="1800">
                <a:latin typeface="+mn-lt"/>
              </a:defRPr>
            </a:lvl5pPr>
            <a:lvl6pPr>
              <a:defRPr sz="1800">
                <a:latin typeface="+mn-lt"/>
              </a:defRPr>
            </a:lvl6pPr>
            <a:lvl7pPr>
              <a:defRPr sz="1800">
                <a:latin typeface="+mn-lt"/>
              </a:defRPr>
            </a:lvl7pPr>
            <a:lvl8pPr>
              <a:defRPr sz="1800">
                <a:latin typeface="+mn-lt"/>
              </a:defRPr>
            </a:lvl8pPr>
            <a:lvl9pPr>
              <a:defRPr sz="1800">
                <a:latin typeface="+mn-lt"/>
              </a:defRPr>
            </a:lvl9pPr>
          </a:lstStyle>
          <a:p>
            <a:fld id="{FE4E75A2-CA41-49D8-A529-D1D3823E4648}" type="slidenum">
              <a:rPr lang="en-US" dirty="0"/>
              <a:pPr/>
              <a:t>6</a:t>
            </a:fld>
            <a:endParaRPr lang="en-US"/>
          </a:p>
        </p:txBody>
      </p:sp>
      <p:sp>
        <p:nvSpPr>
          <p:cNvPr id="13" name="Title 1">
            <a:extLst>
              <a:ext uri="{FF2B5EF4-FFF2-40B4-BE49-F238E27FC236}">
                <a16:creationId xmlns:a16="http://schemas.microsoft.com/office/drawing/2014/main" id="{E65AEC6A-BE4F-794E-4989-59DBA42F8158}"/>
              </a:ext>
            </a:extLst>
          </p:cNvPr>
          <p:cNvSpPr txBox="1">
            <a:spLocks/>
          </p:cNvSpPr>
          <p:nvPr/>
        </p:nvSpPr>
        <p:spPr>
          <a:xfrm>
            <a:off x="838203" y="365129"/>
            <a:ext cx="10515600" cy="1325559"/>
          </a:xfrm>
          <a:prstGeom prst="rect">
            <a:avLst/>
          </a:prstGeom>
        </p:spPr>
        <p:txBody>
          <a:bodyPr lIns="91440" tIns="45720" rIns="91440" bIns="45720" anchor="t">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4000" b="1">
                <a:latin typeface="HelveticaNeueLT Std Lt"/>
              </a:rPr>
              <a:t>PREQUALIFICATION </a:t>
            </a:r>
          </a:p>
        </p:txBody>
      </p:sp>
      <p:cxnSp>
        <p:nvCxnSpPr>
          <p:cNvPr id="15" name="Straight Connector 14">
            <a:extLst>
              <a:ext uri="{FF2B5EF4-FFF2-40B4-BE49-F238E27FC236}">
                <a16:creationId xmlns:a16="http://schemas.microsoft.com/office/drawing/2014/main" id="{50F444B3-64B5-1787-1065-474559BD3B2C}"/>
              </a:ext>
            </a:extLst>
          </p:cNvPr>
          <p:cNvCxnSpPr>
            <a:cxnSpLocks/>
          </p:cNvCxnSpPr>
          <p:nvPr/>
        </p:nvCxnSpPr>
        <p:spPr>
          <a:xfrm>
            <a:off x="895873" y="951474"/>
            <a:ext cx="10953568" cy="39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A white sheet of paper with a list&#10;&#10;Description automatically generated">
            <a:extLst>
              <a:ext uri="{FF2B5EF4-FFF2-40B4-BE49-F238E27FC236}">
                <a16:creationId xmlns:a16="http://schemas.microsoft.com/office/drawing/2014/main" id="{98421DF4-54E3-1369-3412-BD7039DA271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65715" y="1270880"/>
            <a:ext cx="2741653" cy="2742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a:extLst>
              <a:ext uri="{FF2B5EF4-FFF2-40B4-BE49-F238E27FC236}">
                <a16:creationId xmlns:a16="http://schemas.microsoft.com/office/drawing/2014/main" id="{21F8232A-8D00-50C4-3C1A-86A92B5BB739}"/>
              </a:ext>
            </a:extLst>
          </p:cNvPr>
          <p:cNvSpPr txBox="1"/>
          <p:nvPr/>
        </p:nvSpPr>
        <p:spPr>
          <a:xfrm>
            <a:off x="860014" y="1137987"/>
            <a:ext cx="11011245" cy="5030609"/>
          </a:xfrm>
          <a:prstGeom prst="rect">
            <a:avLst/>
          </a:prstGeom>
          <a:noFill/>
          <a:ln cap="flat">
            <a:noFill/>
          </a:ln>
        </p:spPr>
        <p:txBody>
          <a:bodyPr wrap="square" lIns="91440" tIns="45720" rIns="91440" bIns="45720" anchor="t">
            <a:noAutofit/>
          </a:bodyPr>
          <a:lstStyle/>
          <a:p>
            <a:pPr marL="285750" marR="0" lvl="0" indent="-285750" algn="l" defTabSz="914400" rtl="0" eaLnBrk="1" fontAlgn="auto" latinLnBrk="0" hangingPunct="1">
              <a:lnSpc>
                <a:spcPts val="2500"/>
              </a:lnSpc>
              <a:spcBef>
                <a:spcPts val="0"/>
              </a:spcBef>
              <a:spcAft>
                <a:spcPts val="0"/>
              </a:spcAft>
              <a:buClrTx/>
              <a:buSzTx/>
              <a:buFont typeface="Arial" panose="020B0604020202020204" pitchFamily="34" charset="0"/>
              <a:buChar char="•"/>
              <a:tabLst/>
              <a:defRPr sz="1800" b="0" i="0" u="none" strike="noStrike" kern="0" cap="none" spc="0" baseline="0">
                <a:solidFill>
                  <a:srgbClr val="000000"/>
                </a:solidFill>
                <a:uFillTx/>
              </a:defRPr>
            </a:pPr>
            <a:r>
              <a:rPr kumimoji="0" lang="en-US" sz="2000" b="1" i="0" u="none" strike="noStrike" kern="0" cap="none" spc="0" normalizeH="0" baseline="0" noProof="0" dirty="0">
                <a:ln>
                  <a:noFill/>
                </a:ln>
                <a:solidFill>
                  <a:srgbClr val="051C2C"/>
                </a:solidFill>
                <a:effectLst/>
                <a:uLnTx/>
                <a:uFillTx/>
                <a:latin typeface="HelveticaNeueLT Std Lt"/>
                <a:ea typeface="HelveticaNeueLT Std Lt"/>
                <a:cs typeface="HelveticaNeueLT Std Lt"/>
              </a:rPr>
              <a:t>Subgrantee </a:t>
            </a:r>
            <a:r>
              <a:rPr kumimoji="0" lang="en-US" sz="2000" b="1" i="0" strike="noStrike" kern="0" cap="none" spc="0" normalizeH="0" baseline="0" noProof="0" dirty="0">
                <a:ln>
                  <a:noFill/>
                </a:ln>
                <a:solidFill>
                  <a:srgbClr val="051C2C"/>
                </a:solidFill>
                <a:effectLst/>
                <a:uLnTx/>
                <a:uFillTx/>
                <a:latin typeface="HelveticaNeueLT Std Lt"/>
                <a:ea typeface="HelveticaNeueLT Std Lt"/>
                <a:cs typeface="HelveticaNeueLT Std Lt"/>
              </a:rPr>
              <a:t>Eligibility</a:t>
            </a:r>
            <a:r>
              <a:rPr kumimoji="0" lang="en-US" sz="2000" b="1" i="0" u="none" strike="noStrike" kern="0" cap="none" spc="0" normalizeH="0" baseline="0" noProof="0" dirty="0">
                <a:ln>
                  <a:noFill/>
                </a:ln>
                <a:solidFill>
                  <a:srgbClr val="051C2C"/>
                </a:solidFill>
                <a:effectLst/>
                <a:uLnTx/>
                <a:uFillTx/>
                <a:latin typeface="HelveticaNeueLT Std Lt"/>
                <a:ea typeface="HelveticaNeueLT Std Lt"/>
                <a:cs typeface="HelveticaNeueLT Std Lt"/>
              </a:rPr>
              <a:t> Requirements</a:t>
            </a:r>
          </a:p>
          <a:p>
            <a:pPr lvl="1" eaLnBrk="1" fontAlgn="auto" hangingPunct="1">
              <a:lnSpc>
                <a:spcPts val="2500"/>
              </a:lnSpc>
              <a:spcBef>
                <a:spcPts val="0"/>
              </a:spcBef>
              <a:spcAft>
                <a:spcPts val="0"/>
              </a:spcAft>
              <a:defRPr sz="1800" b="0" i="0" u="none" strike="noStrike" kern="0" cap="none" spc="0" baseline="0">
                <a:solidFill>
                  <a:srgbClr val="000000"/>
                </a:solidFill>
                <a:uFillTx/>
              </a:defRPr>
            </a:pPr>
            <a:r>
              <a:rPr kumimoji="0" lang="en-US" b="0" i="0" u="none" strike="noStrike" kern="0" cap="none" spc="0" normalizeH="0" baseline="0" noProof="0" dirty="0">
                <a:ln>
                  <a:noFill/>
                </a:ln>
                <a:solidFill>
                  <a:srgbClr val="051C2C"/>
                </a:solidFill>
                <a:effectLst/>
                <a:uLnTx/>
                <a:uFillTx/>
                <a:latin typeface="HelveticaNeueLT Std Lt"/>
                <a:ea typeface="HelveticaNeueLT Std Lt"/>
                <a:cs typeface="HelveticaNeueLT Std Lt"/>
              </a:rPr>
              <a:t>To receive BEAD funding, subgrantees must:</a:t>
            </a:r>
          </a:p>
          <a:p>
            <a:pPr marL="800100" lvl="1" indent="-342900" eaLnBrk="1" fontAlgn="auto" hangingPunct="1">
              <a:spcBef>
                <a:spcPts val="0"/>
              </a:spcBef>
              <a:spcAft>
                <a:spcPts val="0"/>
              </a:spcAft>
              <a:buSzPct val="100000"/>
              <a:buFont typeface="HelveticaNeueLT Std Med"/>
              <a:buAutoNum type="arabicPeriod"/>
              <a:defRPr sz="1800" b="0" i="0" u="none" strike="noStrike" kern="0" cap="none" spc="0" baseline="0">
                <a:solidFill>
                  <a:srgbClr val="000000"/>
                </a:solidFill>
                <a:uFillTx/>
              </a:defRPr>
            </a:pPr>
            <a:r>
              <a:rPr kumimoji="0" lang="en-US" b="0" i="0" u="none" strike="noStrike" kern="0" cap="none" spc="0" normalizeH="0" baseline="0" noProof="0" dirty="0">
                <a:ln>
                  <a:noFill/>
                </a:ln>
                <a:solidFill>
                  <a:srgbClr val="051C2C"/>
                </a:solidFill>
                <a:effectLst/>
                <a:uLnTx/>
                <a:uFillTx/>
                <a:latin typeface="HelveticaNeueLT Std Lt"/>
                <a:ea typeface="HelveticaNeueLT Std Lt"/>
                <a:cs typeface="HelveticaNeueLT Std Lt"/>
              </a:rPr>
              <a:t>Meet mandated financial requirements</a:t>
            </a:r>
          </a:p>
          <a:p>
            <a:pPr marL="800100" lvl="1" indent="-342900" eaLnBrk="1" fontAlgn="auto" hangingPunct="1">
              <a:spcBef>
                <a:spcPts val="0"/>
              </a:spcBef>
              <a:spcAft>
                <a:spcPts val="0"/>
              </a:spcAft>
              <a:buSzPct val="100000"/>
              <a:buFont typeface="HelveticaNeueLT Std Med"/>
              <a:buAutoNum type="arabicPeriod"/>
              <a:defRPr sz="1800" b="0" i="0" u="none" strike="noStrike" kern="0" cap="none" spc="0" baseline="0">
                <a:solidFill>
                  <a:srgbClr val="000000"/>
                </a:solidFill>
                <a:uFillTx/>
              </a:defRPr>
            </a:pPr>
            <a:r>
              <a:rPr kumimoji="0" lang="en-US" b="0" i="0" u="none" strike="noStrike" kern="0" cap="none" spc="0" normalizeH="0" baseline="0" noProof="0" dirty="0">
                <a:ln>
                  <a:noFill/>
                </a:ln>
                <a:solidFill>
                  <a:srgbClr val="051C2C"/>
                </a:solidFill>
                <a:effectLst/>
                <a:uLnTx/>
                <a:uFillTx/>
                <a:latin typeface="HelveticaNeueLT Std Lt"/>
                <a:ea typeface="HelveticaNeueLT Std Lt"/>
                <a:cs typeface="HelveticaNeueLT Std Lt"/>
              </a:rPr>
              <a:t>Have provided broadband service in The State of Montana for at least 1 year</a:t>
            </a:r>
          </a:p>
          <a:p>
            <a:pPr marL="800100" lvl="1" indent="-342900" eaLnBrk="1" fontAlgn="auto" hangingPunct="1">
              <a:spcBef>
                <a:spcPts val="0"/>
              </a:spcBef>
              <a:spcAft>
                <a:spcPts val="0"/>
              </a:spcAft>
              <a:buSzPct val="100000"/>
              <a:buFont typeface="HelveticaNeueLT Std Med"/>
              <a:buAutoNum type="arabicPeriod"/>
              <a:defRPr sz="1800" b="0" i="0" u="none" strike="noStrike" kern="0" cap="none" spc="0" baseline="0">
                <a:solidFill>
                  <a:srgbClr val="000000"/>
                </a:solidFill>
                <a:uFillTx/>
              </a:defRPr>
            </a:pPr>
            <a:r>
              <a:rPr kumimoji="0" lang="en-US" b="0" i="0" u="none" strike="noStrike" kern="0" cap="none" spc="0" normalizeH="0" baseline="0" noProof="0" dirty="0">
                <a:ln>
                  <a:noFill/>
                </a:ln>
                <a:solidFill>
                  <a:srgbClr val="051C2C"/>
                </a:solidFill>
                <a:effectLst/>
                <a:uLnTx/>
                <a:uFillTx/>
                <a:latin typeface="HelveticaNeueLT Std Lt"/>
                <a:ea typeface="HelveticaNeueLT Std Lt"/>
                <a:cs typeface="HelveticaNeueLT Std Lt"/>
              </a:rPr>
              <a:t>Propose a project that will provide 100/20 service to all locations within service area within 4-year timeline </a:t>
            </a:r>
          </a:p>
          <a:p>
            <a:pPr marL="800100" lvl="1" indent="-342900" eaLnBrk="1" fontAlgn="auto" hangingPunct="1">
              <a:spcBef>
                <a:spcPts val="0"/>
              </a:spcBef>
              <a:spcAft>
                <a:spcPts val="0"/>
              </a:spcAft>
              <a:buSzPct val="100000"/>
              <a:buFont typeface="HelveticaNeueLT Std Med"/>
              <a:buAutoNum type="arabicPeriod"/>
              <a:defRPr sz="1800" b="0" i="0" u="none" strike="noStrike" kern="0" cap="none" spc="0" baseline="0">
                <a:solidFill>
                  <a:srgbClr val="000000"/>
                </a:solidFill>
                <a:uFillTx/>
              </a:defRPr>
            </a:pPr>
            <a:r>
              <a:rPr kumimoji="0" lang="en-US" b="0" i="0" u="none" strike="noStrike" kern="0" cap="none" spc="0" normalizeH="0" baseline="0" noProof="0" dirty="0">
                <a:ln>
                  <a:noFill/>
                </a:ln>
                <a:solidFill>
                  <a:srgbClr val="051C2C"/>
                </a:solidFill>
                <a:effectLst/>
                <a:uLnTx/>
                <a:uFillTx/>
                <a:latin typeface="HelveticaNeueLT Std Lt"/>
                <a:ea typeface="HelveticaNeueLT Std Lt"/>
                <a:cs typeface="HelveticaNeueLT Std Lt"/>
              </a:rPr>
              <a:t>Can comply with all requirements mandated by NTIA and the State of Montana</a:t>
            </a:r>
          </a:p>
          <a:p>
            <a:pPr marL="0" marR="0" lvl="0" indent="0" algn="l" defTabSz="914400" rtl="0" eaLnBrk="1" fontAlgn="auto" latinLnBrk="0" hangingPunct="1">
              <a:lnSpc>
                <a:spcPts val="2500"/>
              </a:lnSpc>
              <a:spcBef>
                <a:spcPts val="0"/>
              </a:spcBef>
              <a:spcAft>
                <a:spcPts val="0"/>
              </a:spcAft>
              <a:buClrTx/>
              <a:buSzTx/>
              <a:buFontTx/>
              <a:buNone/>
              <a:tabLst/>
              <a:defRPr sz="1800" b="0" i="0" u="none" strike="noStrike" kern="0" cap="none" spc="0" baseline="0">
                <a:solidFill>
                  <a:srgbClr val="000000"/>
                </a:solidFill>
                <a:uFillTx/>
              </a:defRPr>
            </a:pPr>
            <a:endParaRPr kumimoji="0" lang="en-US" b="0" i="0" u="none" strike="noStrike" kern="0" cap="none" spc="0" normalizeH="0" baseline="0" noProof="0" dirty="0">
              <a:ln>
                <a:noFill/>
              </a:ln>
              <a:solidFill>
                <a:srgbClr val="051C2C"/>
              </a:solidFill>
              <a:effectLst/>
              <a:uLnTx/>
              <a:uFillTx/>
              <a:latin typeface="HelveticaNeueLT Std Lt"/>
              <a:ea typeface="HelveticaNeueLT Std Lt"/>
              <a:cs typeface="HelveticaNeueLT Std Lt"/>
            </a:endParaRPr>
          </a:p>
          <a:p>
            <a:pPr marL="285750" marR="0" lvl="0" indent="-285750" algn="l" defTabSz="914400" rtl="0" eaLnBrk="1" fontAlgn="auto" latinLnBrk="0" hangingPunct="1">
              <a:lnSpc>
                <a:spcPts val="2500"/>
              </a:lnSpc>
              <a:spcBef>
                <a:spcPts val="0"/>
              </a:spcBef>
              <a:spcAft>
                <a:spcPts val="0"/>
              </a:spcAft>
              <a:buClrTx/>
              <a:buSzTx/>
              <a:buFont typeface="Arial" panose="020B0604020202020204" pitchFamily="34" charset="0"/>
              <a:buChar char="•"/>
              <a:tabLst/>
              <a:defRPr sz="1800" b="0" i="0" u="none" strike="noStrike" kern="0" cap="none" spc="0" baseline="0">
                <a:solidFill>
                  <a:srgbClr val="000000"/>
                </a:solidFill>
                <a:uFillTx/>
              </a:defRPr>
            </a:pPr>
            <a:r>
              <a:rPr kumimoji="0" lang="en-US" sz="2000" b="1" i="0" u="none" strike="noStrike" kern="0" cap="none" spc="0" normalizeH="0" baseline="0" noProof="0" dirty="0">
                <a:ln>
                  <a:noFill/>
                </a:ln>
                <a:solidFill>
                  <a:srgbClr val="051C2C"/>
                </a:solidFill>
                <a:effectLst/>
                <a:uLnTx/>
                <a:uFillTx/>
                <a:latin typeface="HelveticaNeueLT Std Lt"/>
                <a:ea typeface="HelveticaNeueLT Std Lt"/>
                <a:cs typeface="HelveticaNeueLT Std Lt"/>
              </a:rPr>
              <a:t>Prequalification </a:t>
            </a:r>
            <a:r>
              <a:rPr kumimoji="0" lang="en-US" sz="2000" b="1" i="0" strike="noStrike" kern="0" cap="none" spc="0" normalizeH="0" baseline="0" noProof="0" dirty="0">
                <a:ln>
                  <a:noFill/>
                </a:ln>
                <a:solidFill>
                  <a:srgbClr val="051C2C"/>
                </a:solidFill>
                <a:effectLst/>
                <a:uLnTx/>
                <a:uFillTx/>
                <a:latin typeface="HelveticaNeueLT Std Lt"/>
                <a:ea typeface="HelveticaNeueLT Std Lt"/>
                <a:cs typeface="HelveticaNeueLT Std Lt"/>
              </a:rPr>
              <a:t>Application</a:t>
            </a:r>
            <a:r>
              <a:rPr kumimoji="0" lang="en-US" sz="2000" b="1" i="0" u="none" strike="noStrike" kern="0" cap="none" spc="0" normalizeH="0" baseline="0" noProof="0" dirty="0">
                <a:ln>
                  <a:noFill/>
                </a:ln>
                <a:solidFill>
                  <a:srgbClr val="051C2C"/>
                </a:solidFill>
                <a:effectLst/>
                <a:uLnTx/>
                <a:uFillTx/>
                <a:latin typeface="HelveticaNeueLT Std Lt"/>
                <a:ea typeface="HelveticaNeueLT Std Lt"/>
                <a:cs typeface="HelveticaNeueLT Std Lt"/>
              </a:rPr>
              <a:t> Requirements</a:t>
            </a:r>
          </a:p>
          <a:p>
            <a:pPr lvl="1" eaLnBrk="1" fontAlgn="auto" hangingPunct="1">
              <a:lnSpc>
                <a:spcPts val="2500"/>
              </a:lnSpc>
              <a:spcBef>
                <a:spcPts val="0"/>
              </a:spcBef>
              <a:spcAft>
                <a:spcPts val="0"/>
              </a:spcAft>
              <a:defRPr sz="1800" b="0" i="0" u="none" strike="noStrike" kern="0" cap="none" spc="0" baseline="0">
                <a:solidFill>
                  <a:srgbClr val="000000"/>
                </a:solidFill>
                <a:uFillTx/>
              </a:defRPr>
            </a:pPr>
            <a:r>
              <a:rPr kumimoji="0" lang="en-US" b="0" i="0" u="none" strike="noStrike" kern="0" cap="none" spc="0" normalizeH="0" baseline="0" noProof="0" dirty="0">
                <a:ln>
                  <a:noFill/>
                </a:ln>
                <a:solidFill>
                  <a:srgbClr val="051C2C"/>
                </a:solidFill>
                <a:effectLst/>
                <a:uLnTx/>
                <a:uFillTx/>
                <a:latin typeface="HelveticaNeueLT Std Lt"/>
                <a:ea typeface="HelveticaNeueLT Std Lt"/>
                <a:cs typeface="HelveticaNeueLT Std Lt"/>
              </a:rPr>
              <a:t>The BEAD NOFO explicitly outlines the requirements to meet the program’s minimum eligibility criteria:</a:t>
            </a:r>
          </a:p>
          <a:p>
            <a:pPr marL="800100" lvl="1" indent="-342900" eaLnBrk="1" fontAlgn="auto" hangingPunct="1">
              <a:spcBef>
                <a:spcPts val="0"/>
              </a:spcBef>
              <a:spcAft>
                <a:spcPts val="0"/>
              </a:spcAft>
              <a:buSzPct val="100000"/>
              <a:buFontTx/>
              <a:buAutoNum type="arabicPeriod"/>
              <a:defRPr sz="1800" b="0" i="0" u="none" strike="noStrike" kern="0" cap="none" spc="0" baseline="0">
                <a:solidFill>
                  <a:srgbClr val="000000"/>
                </a:solidFill>
                <a:uFillTx/>
              </a:defRPr>
            </a:pPr>
            <a:r>
              <a:rPr kumimoji="0" lang="en-US" b="1" strike="noStrike" kern="0" cap="none" spc="0" normalizeH="0" baseline="0" noProof="0" dirty="0">
                <a:ln>
                  <a:noFill/>
                </a:ln>
                <a:solidFill>
                  <a:srgbClr val="051C2C"/>
                </a:solidFill>
                <a:effectLst/>
                <a:uLnTx/>
                <a:uFillTx/>
                <a:latin typeface="HelveticaNeueLT Std Lt"/>
                <a:ea typeface="HelveticaNeueLT Std Lt"/>
                <a:cs typeface="HelveticaNeueLT Std Lt"/>
              </a:rPr>
              <a:t>Financial Capability</a:t>
            </a:r>
            <a:r>
              <a:rPr kumimoji="0" lang="en-US" b="0" i="0" u="none" strike="noStrike" kern="0" cap="none" spc="0" normalizeH="0" baseline="0" noProof="0" dirty="0">
                <a:ln>
                  <a:noFill/>
                </a:ln>
                <a:solidFill>
                  <a:srgbClr val="051C2C"/>
                </a:solidFill>
                <a:effectLst/>
                <a:uLnTx/>
                <a:uFillTx/>
                <a:latin typeface="HelveticaNeueLT Std Lt"/>
                <a:ea typeface="HelveticaNeueLT Std Lt"/>
                <a:cs typeface="HelveticaNeueLT Std Lt"/>
              </a:rPr>
              <a:t>: Certifications and documentation, Letter of credit compliance statement, Audited financial statements</a:t>
            </a:r>
          </a:p>
          <a:p>
            <a:pPr marL="800100" lvl="1" indent="-342900" eaLnBrk="1" fontAlgn="auto" hangingPunct="1">
              <a:spcBef>
                <a:spcPts val="0"/>
              </a:spcBef>
              <a:spcAft>
                <a:spcPts val="0"/>
              </a:spcAft>
              <a:buSzPct val="100000"/>
              <a:buFontTx/>
              <a:buAutoNum type="arabicPeriod"/>
              <a:defRPr sz="1800" b="0" i="0" u="none" strike="noStrike" kern="0" cap="none" spc="0" baseline="0">
                <a:solidFill>
                  <a:srgbClr val="000000"/>
                </a:solidFill>
                <a:uFillTx/>
              </a:defRPr>
            </a:pPr>
            <a:r>
              <a:rPr kumimoji="0" lang="en-US" b="1" strike="noStrike" kern="0" cap="none" spc="0" normalizeH="0" baseline="0" noProof="0" dirty="0">
                <a:ln>
                  <a:noFill/>
                </a:ln>
                <a:solidFill>
                  <a:srgbClr val="051C2C"/>
                </a:solidFill>
                <a:effectLst/>
                <a:uLnTx/>
                <a:uFillTx/>
                <a:latin typeface="HelveticaNeueLT Std Lt"/>
                <a:ea typeface="HelveticaNeueLT Std Lt"/>
                <a:cs typeface="HelveticaNeueLT Std Lt"/>
              </a:rPr>
              <a:t>Organizational Capability</a:t>
            </a:r>
            <a:r>
              <a:rPr kumimoji="0" lang="en-US" b="0" i="0" u="none" strike="noStrike" kern="0" cap="none" spc="0" normalizeH="0" baseline="0" noProof="0" dirty="0">
                <a:ln>
                  <a:noFill/>
                </a:ln>
                <a:solidFill>
                  <a:srgbClr val="051C2C"/>
                </a:solidFill>
                <a:effectLst/>
                <a:uLnTx/>
                <a:uFillTx/>
                <a:latin typeface="HelveticaNeueLT Std Lt"/>
                <a:ea typeface="HelveticaNeueLT Std Lt"/>
                <a:cs typeface="HelveticaNeueLT Std Lt"/>
              </a:rPr>
              <a:t>: Key management resumes, Organizational charts, Certification of operational readiness, Evidence of prior service, Compliance with regulatory filings</a:t>
            </a:r>
          </a:p>
          <a:p>
            <a:pPr marL="800100" lvl="1" indent="-342900" eaLnBrk="1" fontAlgn="auto" hangingPunct="1">
              <a:spcBef>
                <a:spcPts val="0"/>
              </a:spcBef>
              <a:spcAft>
                <a:spcPts val="0"/>
              </a:spcAft>
              <a:buSzPct val="100000"/>
              <a:buFontTx/>
              <a:buAutoNum type="arabicPeriod"/>
              <a:defRPr sz="1800" b="0" i="0" u="none" strike="noStrike" kern="0" cap="none" spc="0" baseline="0">
                <a:solidFill>
                  <a:srgbClr val="000000"/>
                </a:solidFill>
                <a:uFillTx/>
              </a:defRPr>
            </a:pPr>
            <a:r>
              <a:rPr kumimoji="0" lang="en-US" b="1" strike="noStrike" kern="0" cap="none" spc="0" normalizeH="0" baseline="0" noProof="0" dirty="0">
                <a:ln>
                  <a:noFill/>
                </a:ln>
                <a:solidFill>
                  <a:srgbClr val="051C2C"/>
                </a:solidFill>
                <a:effectLst/>
                <a:uLnTx/>
                <a:uFillTx/>
                <a:latin typeface="HelveticaNeueLT Std Lt"/>
                <a:ea typeface="HelveticaNeueLT Std Lt"/>
                <a:cs typeface="HelveticaNeueLT Std Lt"/>
              </a:rPr>
              <a:t>Certifications and Compliance</a:t>
            </a:r>
            <a:r>
              <a:rPr kumimoji="0" lang="en-US" b="0" i="0" u="none" strike="noStrike" kern="0" cap="none" spc="0" normalizeH="0" baseline="0" noProof="0" dirty="0">
                <a:ln>
                  <a:noFill/>
                </a:ln>
                <a:solidFill>
                  <a:srgbClr val="051C2C"/>
                </a:solidFill>
                <a:effectLst/>
                <a:uLnTx/>
                <a:uFillTx/>
                <a:latin typeface="HelveticaNeueLT Std Lt"/>
                <a:ea typeface="HelveticaNeueLT Std Lt"/>
                <a:cs typeface="HelveticaNeueLT Std Lt"/>
              </a:rPr>
              <a:t>: Adherence to federal, state, and local laws, Compliance with occupational safety regulations</a:t>
            </a:r>
          </a:p>
        </p:txBody>
      </p:sp>
      <p:pic>
        <p:nvPicPr>
          <p:cNvPr id="4" name="Picture 3" descr="A building with a dome&#10;&#10;Description automatically generated">
            <a:extLst>
              <a:ext uri="{FF2B5EF4-FFF2-40B4-BE49-F238E27FC236}">
                <a16:creationId xmlns:a16="http://schemas.microsoft.com/office/drawing/2014/main" id="{A6EB2909-DD4F-E273-B0C8-80D3EDAC8E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136" y="6267141"/>
            <a:ext cx="441683" cy="447191"/>
          </a:xfrm>
          <a:prstGeom prst="rect">
            <a:avLst/>
          </a:prstGeom>
        </p:spPr>
      </p:pic>
      <p:sp>
        <p:nvSpPr>
          <p:cNvPr id="6" name="Footer Placeholder 3">
            <a:extLst>
              <a:ext uri="{FF2B5EF4-FFF2-40B4-BE49-F238E27FC236}">
                <a16:creationId xmlns:a16="http://schemas.microsoft.com/office/drawing/2014/main" id="{4394FF4B-6F62-B50E-C8D4-5D026758A2B6}"/>
              </a:ext>
            </a:extLst>
          </p:cNvPr>
          <p:cNvSpPr txBox="1">
            <a:spLocks/>
          </p:cNvSpPr>
          <p:nvPr/>
        </p:nvSpPr>
        <p:spPr>
          <a:xfrm>
            <a:off x="609394" y="6366608"/>
            <a:ext cx="7321550" cy="261172"/>
          </a:xfrm>
          <a:prstGeom prst="rect">
            <a:avLst/>
          </a:prstGeom>
        </p:spPr>
        <p:txBody>
          <a:bodyPr lIns="91440" tIns="45720" rIns="91440" bIns="4572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all" spc="100" normalizeH="0" baseline="0" noProof="0">
                <a:ln>
                  <a:noFill/>
                </a:ln>
                <a:solidFill>
                  <a:prstClr val="black"/>
                </a:solidFill>
                <a:effectLst/>
                <a:uLnTx/>
                <a:uFillTx/>
                <a:latin typeface="HelveticaNeueLT Std Lt"/>
                <a:ea typeface="+mn-ea"/>
                <a:cs typeface="Arial"/>
              </a:rPr>
              <a:t>Department of Administration</a:t>
            </a:r>
          </a:p>
        </p:txBody>
      </p:sp>
      <p:sp>
        <p:nvSpPr>
          <p:cNvPr id="8" name="Slide Number Placeholder 4">
            <a:extLst>
              <a:ext uri="{FF2B5EF4-FFF2-40B4-BE49-F238E27FC236}">
                <a16:creationId xmlns:a16="http://schemas.microsoft.com/office/drawing/2014/main" id="{77AD4AB5-1E7C-B23F-17DC-030F87E4FCFC}"/>
              </a:ext>
            </a:extLst>
          </p:cNvPr>
          <p:cNvSpPr txBox="1">
            <a:spLocks/>
          </p:cNvSpPr>
          <p:nvPr/>
        </p:nvSpPr>
        <p:spPr>
          <a:xfrm>
            <a:off x="11592710" y="6354718"/>
            <a:ext cx="599290" cy="261171"/>
          </a:xfrm>
          <a:prstGeom prst="rect">
            <a:avLst/>
          </a:prstGeom>
          <a:solidFill>
            <a:srgbClr val="051C2C"/>
          </a:solidFill>
        </p:spPr>
        <p:txBody>
          <a:bodyPr lIns="91440" tIns="45720" rIns="91440" bIns="45720" anchor="b"/>
          <a:lstStyle>
            <a:defPPr>
              <a:defRPr lang="en-US"/>
            </a:defPPr>
            <a:lvl1pPr marL="0" algn="ctr" defTabSz="914400" eaLnBrk="1" latinLnBrk="0" hangingPunct="1">
              <a:defRPr sz="1050" cap="all" spc="100">
                <a:solidFill>
                  <a:schemeClr val="bg1"/>
                </a:solidFill>
                <a:latin typeface="HelveticaNeueLT Std Lt"/>
                <a:cs typeface="Arial"/>
              </a:defRPr>
            </a:lvl1pPr>
            <a:lvl2pPr defTabSz="914400" eaLnBrk="1" latinLnBrk="0" hangingPunct="1">
              <a:defRPr sz="1800">
                <a:latin typeface="+mn-lt"/>
              </a:defRPr>
            </a:lvl2pPr>
            <a:lvl3pPr defTabSz="914400" eaLnBrk="1" latinLnBrk="0" hangingPunct="1">
              <a:defRPr sz="1800">
                <a:latin typeface="+mn-lt"/>
              </a:defRPr>
            </a:lvl3pPr>
            <a:lvl4pPr defTabSz="914400" eaLnBrk="1" latinLnBrk="0" hangingPunct="1">
              <a:defRPr sz="1800">
                <a:latin typeface="+mn-lt"/>
              </a:defRPr>
            </a:lvl4pPr>
            <a:lvl5pPr defTabSz="914400" eaLnBrk="1" latinLnBrk="0" hangingPunct="1">
              <a:defRPr sz="1800">
                <a:latin typeface="+mn-lt"/>
              </a:defRPr>
            </a:lvl5pPr>
            <a:lvl6pPr>
              <a:defRPr sz="1800">
                <a:latin typeface="+mn-lt"/>
              </a:defRPr>
            </a:lvl6pPr>
            <a:lvl7pPr>
              <a:defRPr sz="1800">
                <a:latin typeface="+mn-lt"/>
              </a:defRPr>
            </a:lvl7pPr>
            <a:lvl8pPr>
              <a:defRPr sz="1800">
                <a:latin typeface="+mn-lt"/>
              </a:defRPr>
            </a:lvl8pPr>
            <a:lvl9pPr>
              <a:defRPr sz="1800">
                <a:latin typeface="+mn-lt"/>
              </a:defRPr>
            </a:lvl9pPr>
          </a:lstStyle>
          <a:p>
            <a:fld id="{FE4E75A2-CA41-49D8-A529-D1D3823E4648}" type="slidenum">
              <a:rPr lang="en-US" dirty="0"/>
              <a:pPr/>
              <a:t>7</a:t>
            </a:fld>
            <a:endParaRPr lang="en-US"/>
          </a:p>
        </p:txBody>
      </p:sp>
      <p:sp>
        <p:nvSpPr>
          <p:cNvPr id="12" name="Title 1">
            <a:extLst>
              <a:ext uri="{FF2B5EF4-FFF2-40B4-BE49-F238E27FC236}">
                <a16:creationId xmlns:a16="http://schemas.microsoft.com/office/drawing/2014/main" id="{587A00ED-2D8B-1DF3-267F-0AB275365185}"/>
              </a:ext>
            </a:extLst>
          </p:cNvPr>
          <p:cNvSpPr txBox="1">
            <a:spLocks/>
          </p:cNvSpPr>
          <p:nvPr/>
        </p:nvSpPr>
        <p:spPr>
          <a:xfrm>
            <a:off x="838203" y="365129"/>
            <a:ext cx="10515600" cy="1325559"/>
          </a:xfrm>
          <a:prstGeom prst="rect">
            <a:avLst/>
          </a:prstGeom>
        </p:spPr>
        <p:txBody>
          <a:bodyPr lIns="91440" tIns="45720" rIns="91440" bIns="45720" anchor="t">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HelveticaNeueLT Std Lt"/>
                <a:ea typeface="+mj-ea"/>
                <a:cs typeface="+mj-cs"/>
              </a:rPr>
              <a:t>UNDERSTANDING REQUIREMENTS</a:t>
            </a:r>
          </a:p>
        </p:txBody>
      </p:sp>
      <p:cxnSp>
        <p:nvCxnSpPr>
          <p:cNvPr id="15" name="Straight Connector 14">
            <a:extLst>
              <a:ext uri="{FF2B5EF4-FFF2-40B4-BE49-F238E27FC236}">
                <a16:creationId xmlns:a16="http://schemas.microsoft.com/office/drawing/2014/main" id="{4879438B-BE81-8B2B-DEDE-E7B154262FE5}"/>
              </a:ext>
            </a:extLst>
          </p:cNvPr>
          <p:cNvCxnSpPr>
            <a:cxnSpLocks/>
          </p:cNvCxnSpPr>
          <p:nvPr/>
        </p:nvCxnSpPr>
        <p:spPr>
          <a:xfrm>
            <a:off x="895873" y="951474"/>
            <a:ext cx="10953568" cy="39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9F888-5BE1-BBFE-05B9-2858C6ED3E26}"/>
              </a:ext>
            </a:extLst>
          </p:cNvPr>
          <p:cNvSpPr>
            <a:spLocks noGrp="1"/>
          </p:cNvSpPr>
          <p:nvPr>
            <p:ph type="title"/>
          </p:nvPr>
        </p:nvSpPr>
        <p:spPr/>
        <p:txBody>
          <a:bodyPr>
            <a:normAutofit/>
          </a:bodyPr>
          <a:lstStyle/>
          <a:p>
            <a:pPr fontAlgn="base">
              <a:spcBef>
                <a:spcPct val="0"/>
              </a:spcBef>
              <a:spcAft>
                <a:spcPct val="0"/>
              </a:spcAft>
            </a:pPr>
            <a:r>
              <a:rPr lang="en-US" sz="4000" b="1" dirty="0">
                <a:solidFill>
                  <a:schemeClr val="tx1"/>
                </a:solidFill>
                <a:latin typeface="HelveticaNeueLT Std Lt"/>
              </a:rPr>
              <a:t>ADMINISTRATIVE REQUIREMENTS</a:t>
            </a:r>
          </a:p>
        </p:txBody>
      </p:sp>
      <p:sp>
        <p:nvSpPr>
          <p:cNvPr id="7" name="TextBox 6">
            <a:extLst>
              <a:ext uri="{FF2B5EF4-FFF2-40B4-BE49-F238E27FC236}">
                <a16:creationId xmlns:a16="http://schemas.microsoft.com/office/drawing/2014/main" id="{EE40C173-F52E-8416-F2CE-9CEA0DFC6ADE}"/>
              </a:ext>
            </a:extLst>
          </p:cNvPr>
          <p:cNvSpPr txBox="1"/>
          <p:nvPr/>
        </p:nvSpPr>
        <p:spPr>
          <a:xfrm>
            <a:off x="895872" y="1301531"/>
            <a:ext cx="7321549"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HelveticaNeueLT Std Lt"/>
                <a:ea typeface="Calibri"/>
                <a:cs typeface="Calibri"/>
              </a:rPr>
              <a:t>The first section of the prequalification application will request basic contact details for the organizations primary contact and authorized organizational representative.</a:t>
            </a:r>
          </a:p>
          <a:p>
            <a:pPr marL="742950" lvl="1" indent="-285750">
              <a:buFont typeface="Arial" panose="020B0604020202020204" pitchFamily="34" charset="0"/>
              <a:buChar char="•"/>
            </a:pPr>
            <a:r>
              <a:rPr lang="en-US" dirty="0">
                <a:latin typeface="HelveticaNeueLT Std Lt"/>
                <a:ea typeface="Calibri"/>
                <a:cs typeface="Calibri"/>
              </a:rPr>
              <a:t>The authorized organizational representation (AOR) should be an individual who is legally able to make financial decisions and sign contracts on behalf of the company.</a:t>
            </a:r>
          </a:p>
        </p:txBody>
      </p:sp>
      <p:pic>
        <p:nvPicPr>
          <p:cNvPr id="4" name="Picture 3" descr="A building with a dome&#10;&#10;Description automatically generated">
            <a:extLst>
              <a:ext uri="{FF2B5EF4-FFF2-40B4-BE49-F238E27FC236}">
                <a16:creationId xmlns:a16="http://schemas.microsoft.com/office/drawing/2014/main" id="{A721DFD6-5C81-2F60-1FAC-E9071A3639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136" y="6267141"/>
            <a:ext cx="441683" cy="447191"/>
          </a:xfrm>
          <a:prstGeom prst="rect">
            <a:avLst/>
          </a:prstGeom>
        </p:spPr>
      </p:pic>
      <p:sp>
        <p:nvSpPr>
          <p:cNvPr id="6" name="Footer Placeholder 3">
            <a:extLst>
              <a:ext uri="{FF2B5EF4-FFF2-40B4-BE49-F238E27FC236}">
                <a16:creationId xmlns:a16="http://schemas.microsoft.com/office/drawing/2014/main" id="{2843C7B3-485A-9732-D45D-8DB1E310F07F}"/>
              </a:ext>
            </a:extLst>
          </p:cNvPr>
          <p:cNvSpPr txBox="1">
            <a:spLocks/>
          </p:cNvSpPr>
          <p:nvPr/>
        </p:nvSpPr>
        <p:spPr>
          <a:xfrm>
            <a:off x="609394" y="6366608"/>
            <a:ext cx="7321550" cy="261172"/>
          </a:xfrm>
          <a:prstGeom prst="rect">
            <a:avLst/>
          </a:prstGeom>
        </p:spPr>
        <p:txBody>
          <a:bodyPr lIns="91440" tIns="45720" rIns="91440" bIns="4572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a:latin typeface="HelveticaNeueLT Std Lt"/>
                <a:cs typeface="Arial"/>
              </a:rPr>
              <a:t>Department of Administration</a:t>
            </a:r>
          </a:p>
        </p:txBody>
      </p:sp>
      <p:sp>
        <p:nvSpPr>
          <p:cNvPr id="9" name="Slide Number Placeholder 4">
            <a:extLst>
              <a:ext uri="{FF2B5EF4-FFF2-40B4-BE49-F238E27FC236}">
                <a16:creationId xmlns:a16="http://schemas.microsoft.com/office/drawing/2014/main" id="{07F0837D-7B11-FCFA-98B5-F26302BFC741}"/>
              </a:ext>
            </a:extLst>
          </p:cNvPr>
          <p:cNvSpPr txBox="1">
            <a:spLocks/>
          </p:cNvSpPr>
          <p:nvPr/>
        </p:nvSpPr>
        <p:spPr>
          <a:xfrm>
            <a:off x="11592710" y="6267846"/>
            <a:ext cx="599290" cy="348043"/>
          </a:xfrm>
          <a:prstGeom prst="rect">
            <a:avLst/>
          </a:prstGeom>
          <a:solidFill>
            <a:srgbClr val="002060"/>
          </a:solidFill>
        </p:spPr>
        <p:txBody>
          <a:bodyPr lIns="91440" tIns="45720" rIns="91440" bIns="4572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E4E75A2-CA41-49D8-A529-D1D3823E4648}" type="slidenum">
              <a:rPr lang="en-US" sz="1050" cap="all" spc="100" dirty="0">
                <a:solidFill>
                  <a:schemeClr val="bg1"/>
                </a:solidFill>
                <a:latin typeface="HelveticaNeueLT Std Lt"/>
                <a:cs typeface="Arial"/>
              </a:rPr>
              <a:pPr algn="ctr"/>
              <a:t>8</a:t>
            </a:fld>
            <a:endParaRPr lang="en-US" sz="1050" cap="all" spc="100">
              <a:solidFill>
                <a:schemeClr val="bg1"/>
              </a:solidFill>
              <a:latin typeface="HelveticaNeueLT Std Lt"/>
              <a:cs typeface="Arial"/>
            </a:endParaRPr>
          </a:p>
        </p:txBody>
      </p:sp>
      <p:cxnSp>
        <p:nvCxnSpPr>
          <p:cNvPr id="5" name="Straight Connector 4">
            <a:extLst>
              <a:ext uri="{FF2B5EF4-FFF2-40B4-BE49-F238E27FC236}">
                <a16:creationId xmlns:a16="http://schemas.microsoft.com/office/drawing/2014/main" id="{28C338DD-435A-DF4B-BB50-C2771D906902}"/>
              </a:ext>
            </a:extLst>
          </p:cNvPr>
          <p:cNvCxnSpPr>
            <a:cxnSpLocks/>
          </p:cNvCxnSpPr>
          <p:nvPr/>
        </p:nvCxnSpPr>
        <p:spPr>
          <a:xfrm>
            <a:off x="895873" y="951474"/>
            <a:ext cx="10953568" cy="39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AutoShape 2">
            <a:extLst>
              <a:ext uri="{FF2B5EF4-FFF2-40B4-BE49-F238E27FC236}">
                <a16:creationId xmlns:a16="http://schemas.microsoft.com/office/drawing/2014/main" id="{C03C866A-CBA1-016D-15C3-506C27079A0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a:extLst>
              <a:ext uri="{FF2B5EF4-FFF2-40B4-BE49-F238E27FC236}">
                <a16:creationId xmlns:a16="http://schemas.microsoft.com/office/drawing/2014/main" id="{7B2AAE1B-F4F7-CE8E-9F7E-B6E9FC12A55F}"/>
              </a:ext>
            </a:extLst>
          </p:cNvPr>
          <p:cNvPicPr>
            <a:picLocks noChangeAspect="1"/>
          </p:cNvPicPr>
          <p:nvPr/>
        </p:nvPicPr>
        <p:blipFill>
          <a:blip r:embed="rId3"/>
          <a:stretch>
            <a:fillRect/>
          </a:stretch>
        </p:blipFill>
        <p:spPr>
          <a:xfrm>
            <a:off x="8954181" y="1690688"/>
            <a:ext cx="2137998" cy="2143125"/>
          </a:xfrm>
          <a:prstGeom prst="rect">
            <a:avLst/>
          </a:prstGeom>
        </p:spPr>
      </p:pic>
    </p:spTree>
    <p:extLst>
      <p:ext uri="{BB962C8B-B14F-4D97-AF65-F5344CB8AC3E}">
        <p14:creationId xmlns:p14="http://schemas.microsoft.com/office/powerpoint/2010/main" val="1433047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1">
            <a:extLst>
              <a:ext uri="{FF2B5EF4-FFF2-40B4-BE49-F238E27FC236}">
                <a16:creationId xmlns:a16="http://schemas.microsoft.com/office/drawing/2014/main" id="{E2932B8A-883E-6354-EA43-9530C2154C0F}"/>
              </a:ext>
            </a:extLst>
          </p:cNvPr>
          <p:cNvSpPr txBox="1">
            <a:spLocks noChangeArrowheads="1"/>
          </p:cNvSpPr>
          <p:nvPr/>
        </p:nvSpPr>
        <p:spPr bwMode="auto">
          <a:xfrm>
            <a:off x="835659" y="1353185"/>
            <a:ext cx="8222279"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SzPct val="100000"/>
              <a:buFont typeface="Arial" panose="020B0604020202020204" pitchFamily="34" charset="0"/>
              <a:buChar char="•"/>
            </a:pPr>
            <a:r>
              <a:rPr lang="en-US" altLang="en-US" sz="2000" b="1" dirty="0">
                <a:solidFill>
                  <a:srgbClr val="051C2C"/>
                </a:solidFill>
                <a:latin typeface="HelveticaNeueLT Std Lt"/>
                <a:ea typeface="HelveticaNeueLT Std Lt"/>
                <a:cs typeface="HelveticaNeueLT Std Lt"/>
              </a:rPr>
              <a:t>Financial Statements</a:t>
            </a:r>
          </a:p>
          <a:p>
            <a:pPr marL="626745" eaLnBrk="1" hangingPunct="1">
              <a:buSzPct val="100000"/>
              <a:buFont typeface="Arial" panose="020B0604020202020204" pitchFamily="34" charset="0"/>
              <a:buChar char="•"/>
            </a:pPr>
            <a:r>
              <a:rPr lang="en-US" altLang="en-US" dirty="0">
                <a:solidFill>
                  <a:srgbClr val="051C2C"/>
                </a:solidFill>
                <a:latin typeface="HelveticaNeueLT Std Lt"/>
                <a:ea typeface="HelveticaNeueLT Std Lt"/>
                <a:cs typeface="HelveticaNeueLT Std Lt"/>
              </a:rPr>
              <a:t>Submission of unqualified</a:t>
            </a:r>
            <a:r>
              <a:rPr lang="en-US" altLang="en-US" b="1" dirty="0">
                <a:solidFill>
                  <a:srgbClr val="051C2C"/>
                </a:solidFill>
                <a:latin typeface="HelveticaNeueLT Std Lt"/>
                <a:ea typeface="HelveticaNeueLT Std Lt"/>
                <a:cs typeface="HelveticaNeueLT Std Lt"/>
              </a:rPr>
              <a:t>*</a:t>
            </a:r>
            <a:r>
              <a:rPr lang="en-US" altLang="en-US" dirty="0">
                <a:solidFill>
                  <a:srgbClr val="051C2C"/>
                </a:solidFill>
                <a:latin typeface="HelveticaNeueLT Std Lt"/>
                <a:ea typeface="HelveticaNeueLT Std Lt"/>
                <a:cs typeface="HelveticaNeueLT Std Lt"/>
              </a:rPr>
              <a:t> audited financial statements from the prior year </a:t>
            </a:r>
          </a:p>
          <a:p>
            <a:pPr marL="626745" eaLnBrk="1" hangingPunct="1">
              <a:buSzPct val="100000"/>
              <a:buFont typeface="Arial" panose="020B0604020202020204" pitchFamily="34" charset="0"/>
              <a:buChar char="•"/>
            </a:pPr>
            <a:r>
              <a:rPr lang="en-US" altLang="en-US" dirty="0">
                <a:solidFill>
                  <a:srgbClr val="051C2C"/>
                </a:solidFill>
                <a:latin typeface="HelveticaNeueLT Std Lt"/>
                <a:ea typeface="HelveticaNeueLT Std Lt"/>
                <a:cs typeface="HelveticaNeueLT Std Lt"/>
              </a:rPr>
              <a:t>If the organization only has qualified** audited financial statements from the prior year, be prepared to provide those along with any documentation addressing the findings</a:t>
            </a:r>
            <a:endParaRPr lang="en-US" altLang="en-US" dirty="0">
              <a:solidFill>
                <a:srgbClr val="051C2C"/>
              </a:solidFill>
              <a:latin typeface="HelveticaNeueLT Std Lt"/>
            </a:endParaRPr>
          </a:p>
          <a:p>
            <a:pPr marL="626745" eaLnBrk="1" hangingPunct="1">
              <a:buSzPct val="100000"/>
              <a:buFont typeface="Arial" panose="020B0604020202020204" pitchFamily="34" charset="0"/>
              <a:buChar char="•"/>
            </a:pPr>
            <a:r>
              <a:rPr lang="en-US" altLang="en-US" dirty="0">
                <a:solidFill>
                  <a:srgbClr val="051C2C"/>
                </a:solidFill>
                <a:latin typeface="HelveticaNeueLT Std Lt"/>
                <a:ea typeface="HelveticaNeueLT Std Lt"/>
                <a:cs typeface="HelveticaNeueLT Std Lt"/>
              </a:rPr>
              <a:t>If neither is available, provide a justification if those statements are unavailable </a:t>
            </a:r>
          </a:p>
          <a:p>
            <a:pPr marL="626745" lvl="1" eaLnBrk="1" hangingPunct="1">
              <a:buSzPct val="100000"/>
              <a:buFont typeface="Arial" panose="020B0604020202020204" pitchFamily="34" charset="0"/>
              <a:buChar char="•"/>
            </a:pPr>
            <a:r>
              <a:rPr lang="en-US" altLang="en-US" b="1" dirty="0">
                <a:solidFill>
                  <a:srgbClr val="051C2C"/>
                </a:solidFill>
                <a:latin typeface="HelveticaNeueLT Std Lt"/>
                <a:ea typeface="HelveticaNeueLT Std Lt"/>
                <a:cs typeface="HelveticaNeueLT Std Lt"/>
              </a:rPr>
              <a:t>NOTE: </a:t>
            </a:r>
            <a:r>
              <a:rPr lang="en-US" altLang="en-US" dirty="0">
                <a:solidFill>
                  <a:srgbClr val="051C2C"/>
                </a:solidFill>
                <a:latin typeface="HelveticaNeueLT Std Lt"/>
                <a:ea typeface="HelveticaNeueLT Std Lt"/>
                <a:cs typeface="HelveticaNeueLT Std Lt"/>
              </a:rPr>
              <a:t>Audited financial statements will be required prior to award.</a:t>
            </a:r>
          </a:p>
          <a:p>
            <a:pPr marL="626745" lvl="1">
              <a:buSzPct val="100000"/>
              <a:buFont typeface="Arial" panose="020B0604020202020204" pitchFamily="34" charset="0"/>
              <a:buChar char="•"/>
            </a:pPr>
            <a:r>
              <a:rPr lang="en-US" altLang="en-US" dirty="0">
                <a:solidFill>
                  <a:srgbClr val="051C2C"/>
                </a:solidFill>
                <a:latin typeface="HelveticaNeueLT Std Lt"/>
                <a:ea typeface="HelveticaNeueLT Std Lt"/>
                <a:cs typeface="HelveticaNeueLT Std Lt"/>
              </a:rPr>
              <a:t>Applicants will also be asked to provide interim financial statements for the current year</a:t>
            </a:r>
          </a:p>
        </p:txBody>
      </p:sp>
      <p:pic>
        <p:nvPicPr>
          <p:cNvPr id="3" name="Picture 2" descr="A building with a dome&#10;&#10;Description automatically generated">
            <a:extLst>
              <a:ext uri="{FF2B5EF4-FFF2-40B4-BE49-F238E27FC236}">
                <a16:creationId xmlns:a16="http://schemas.microsoft.com/office/drawing/2014/main" id="{E0923F77-276B-47DF-84C6-458B63561C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136" y="6267141"/>
            <a:ext cx="441683" cy="447191"/>
          </a:xfrm>
          <a:prstGeom prst="rect">
            <a:avLst/>
          </a:prstGeom>
        </p:spPr>
      </p:pic>
      <p:sp>
        <p:nvSpPr>
          <p:cNvPr id="5" name="Footer Placeholder 3">
            <a:extLst>
              <a:ext uri="{FF2B5EF4-FFF2-40B4-BE49-F238E27FC236}">
                <a16:creationId xmlns:a16="http://schemas.microsoft.com/office/drawing/2014/main" id="{7789BA5A-9BD1-DF88-10AC-5937534D72A3}"/>
              </a:ext>
            </a:extLst>
          </p:cNvPr>
          <p:cNvSpPr txBox="1">
            <a:spLocks/>
          </p:cNvSpPr>
          <p:nvPr/>
        </p:nvSpPr>
        <p:spPr>
          <a:xfrm>
            <a:off x="609394" y="6366608"/>
            <a:ext cx="7321550" cy="261172"/>
          </a:xfrm>
          <a:prstGeom prst="rect">
            <a:avLst/>
          </a:prstGeom>
        </p:spPr>
        <p:txBody>
          <a:bodyPr lIns="91440" tIns="45720" rIns="91440" bIns="4572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cap="all" spc="100">
                <a:latin typeface="HelveticaNeueLT Std Lt"/>
                <a:cs typeface="Arial"/>
              </a:rPr>
              <a:t>Department of Administration</a:t>
            </a:r>
          </a:p>
        </p:txBody>
      </p:sp>
      <p:sp>
        <p:nvSpPr>
          <p:cNvPr id="9" name="Slide Number Placeholder 4">
            <a:extLst>
              <a:ext uri="{FF2B5EF4-FFF2-40B4-BE49-F238E27FC236}">
                <a16:creationId xmlns:a16="http://schemas.microsoft.com/office/drawing/2014/main" id="{D2C338F5-FE8B-2CB6-3777-76FBDB5D1791}"/>
              </a:ext>
            </a:extLst>
          </p:cNvPr>
          <p:cNvSpPr txBox="1">
            <a:spLocks/>
          </p:cNvSpPr>
          <p:nvPr/>
        </p:nvSpPr>
        <p:spPr>
          <a:xfrm>
            <a:off x="11592710" y="6354717"/>
            <a:ext cx="599290" cy="261172"/>
          </a:xfrm>
          <a:prstGeom prst="rect">
            <a:avLst/>
          </a:prstGeom>
          <a:solidFill>
            <a:srgbClr val="051C2C"/>
          </a:solidFill>
        </p:spPr>
        <p:txBody>
          <a:bodyPr lIns="91440" tIns="45720" rIns="91440" bIns="45720" anchor="b"/>
          <a:lstStyle>
            <a:defPPr>
              <a:defRPr lang="en-US"/>
            </a:defPPr>
            <a:lvl1pPr marL="0" algn="ctr" defTabSz="914400" eaLnBrk="1" latinLnBrk="0" hangingPunct="1">
              <a:defRPr sz="1050" cap="all" spc="100">
                <a:solidFill>
                  <a:schemeClr val="bg1"/>
                </a:solidFill>
                <a:latin typeface="HelveticaNeueLT Std Lt"/>
                <a:cs typeface="Arial"/>
              </a:defRPr>
            </a:lvl1pPr>
            <a:lvl2pPr defTabSz="914400" eaLnBrk="1" latinLnBrk="0" hangingPunct="1">
              <a:defRPr sz="1800">
                <a:latin typeface="+mn-lt"/>
              </a:defRPr>
            </a:lvl2pPr>
            <a:lvl3pPr defTabSz="914400" eaLnBrk="1" latinLnBrk="0" hangingPunct="1">
              <a:defRPr sz="1800">
                <a:latin typeface="+mn-lt"/>
              </a:defRPr>
            </a:lvl3pPr>
            <a:lvl4pPr defTabSz="914400" eaLnBrk="1" latinLnBrk="0" hangingPunct="1">
              <a:defRPr sz="1800">
                <a:latin typeface="+mn-lt"/>
              </a:defRPr>
            </a:lvl4pPr>
            <a:lvl5pPr defTabSz="914400" eaLnBrk="1" latinLnBrk="0" hangingPunct="1">
              <a:defRPr sz="1800">
                <a:latin typeface="+mn-lt"/>
              </a:defRPr>
            </a:lvl5pPr>
            <a:lvl6pPr>
              <a:defRPr sz="1800">
                <a:latin typeface="+mn-lt"/>
              </a:defRPr>
            </a:lvl6pPr>
            <a:lvl7pPr>
              <a:defRPr sz="1800">
                <a:latin typeface="+mn-lt"/>
              </a:defRPr>
            </a:lvl7pPr>
            <a:lvl8pPr>
              <a:defRPr sz="1800">
                <a:latin typeface="+mn-lt"/>
              </a:defRPr>
            </a:lvl8pPr>
            <a:lvl9pPr>
              <a:defRPr sz="1800">
                <a:latin typeface="+mn-lt"/>
              </a:defRPr>
            </a:lvl9pPr>
          </a:lstStyle>
          <a:p>
            <a:fld id="{FE4E75A2-CA41-49D8-A529-D1D3823E4648}" type="slidenum">
              <a:rPr lang="en-US" dirty="0"/>
              <a:pPr/>
              <a:t>9</a:t>
            </a:fld>
            <a:endParaRPr lang="en-US"/>
          </a:p>
        </p:txBody>
      </p:sp>
      <p:sp>
        <p:nvSpPr>
          <p:cNvPr id="11" name="Title 1">
            <a:extLst>
              <a:ext uri="{FF2B5EF4-FFF2-40B4-BE49-F238E27FC236}">
                <a16:creationId xmlns:a16="http://schemas.microsoft.com/office/drawing/2014/main" id="{B57FE4AF-0E9D-CE1A-1A22-608B3FD04374}"/>
              </a:ext>
            </a:extLst>
          </p:cNvPr>
          <p:cNvSpPr txBox="1">
            <a:spLocks/>
          </p:cNvSpPr>
          <p:nvPr/>
        </p:nvSpPr>
        <p:spPr>
          <a:xfrm>
            <a:off x="838203" y="365129"/>
            <a:ext cx="10515600" cy="1325559"/>
          </a:xfrm>
          <a:prstGeom prst="rect">
            <a:avLst/>
          </a:prstGeom>
        </p:spPr>
        <p:txBody>
          <a:bodyPr lIns="91440" tIns="45720" rIns="91440" bIns="45720" anchor="t">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4000" b="1" dirty="0">
                <a:latin typeface="HelveticaNeueLT Std Lt"/>
              </a:rPr>
              <a:t>FINANCIAL REQUIREMENTS</a:t>
            </a:r>
          </a:p>
        </p:txBody>
      </p:sp>
      <p:cxnSp>
        <p:nvCxnSpPr>
          <p:cNvPr id="13" name="Straight Connector 12">
            <a:extLst>
              <a:ext uri="{FF2B5EF4-FFF2-40B4-BE49-F238E27FC236}">
                <a16:creationId xmlns:a16="http://schemas.microsoft.com/office/drawing/2014/main" id="{1B61854C-390D-31E5-0A35-3524955BE4BA}"/>
              </a:ext>
            </a:extLst>
          </p:cNvPr>
          <p:cNvCxnSpPr>
            <a:cxnSpLocks/>
          </p:cNvCxnSpPr>
          <p:nvPr/>
        </p:nvCxnSpPr>
        <p:spPr>
          <a:xfrm>
            <a:off x="895873" y="951474"/>
            <a:ext cx="10953568" cy="39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1859187-A124-81E4-1E4F-05F0E5C95528}"/>
              </a:ext>
            </a:extLst>
          </p:cNvPr>
          <p:cNvSpPr txBox="1"/>
          <p:nvPr/>
        </p:nvSpPr>
        <p:spPr>
          <a:xfrm>
            <a:off x="981285" y="4696242"/>
            <a:ext cx="10515599" cy="1538883"/>
          </a:xfrm>
          <a:prstGeom prst="rect">
            <a:avLst/>
          </a:prstGeom>
          <a:solidFill>
            <a:srgbClr val="222A35"/>
          </a:solidFill>
          <a:ln w="38103" cap="flat">
            <a:solidFill>
              <a:srgbClr val="002060"/>
            </a:solidFill>
            <a:prstDash val="solid"/>
            <a:miter/>
          </a:ln>
        </p:spPr>
        <p:txBody>
          <a:bodyPr wrap="square" lIns="91440" tIns="45720" rIns="91440" bIns="45720" anchor="t">
            <a:spAutoFit/>
          </a:bodyPr>
          <a:lstStyle/>
          <a:p>
            <a:pPr eaLnBrk="1" fontAlgn="auto" hangingPunct="1">
              <a:spcBef>
                <a:spcPts val="0"/>
              </a:spcBef>
              <a:spcAft>
                <a:spcPts val="0"/>
              </a:spcAft>
              <a:defRPr sz="1800" b="0" i="0" u="none" strike="noStrike" kern="0" cap="none" spc="0" baseline="0">
                <a:solidFill>
                  <a:srgbClr val="000000"/>
                </a:solidFill>
                <a:uFillTx/>
              </a:defRPr>
            </a:pPr>
            <a:r>
              <a:rPr lang="en-US" b="1" kern="0" dirty="0">
                <a:solidFill>
                  <a:srgbClr val="FFFFFF"/>
                </a:solidFill>
                <a:latin typeface="HelveticaNeueLT Std Lt"/>
                <a:ea typeface="HelveticaNeueLT Std Lt"/>
                <a:cs typeface="HelveticaNeueLT Std Lt"/>
              </a:rPr>
              <a:t>*</a:t>
            </a:r>
            <a:r>
              <a:rPr lang="en-US" sz="2000" b="1" kern="0" dirty="0">
                <a:solidFill>
                  <a:srgbClr val="FFFFFF"/>
                </a:solidFill>
                <a:latin typeface="HelveticaNeueLT Std Lt"/>
                <a:ea typeface="HelveticaNeueLT Std Lt"/>
                <a:cs typeface="HelveticaNeueLT Std Lt"/>
              </a:rPr>
              <a:t>Unqualified audited financial statements: </a:t>
            </a:r>
            <a:br>
              <a:rPr lang="en-US" b="1" kern="0" dirty="0">
                <a:solidFill>
                  <a:srgbClr val="FFFFFF"/>
                </a:solidFill>
                <a:latin typeface="HelveticaNeueLT Std Lt"/>
                <a:ea typeface="HelveticaNeueLT Std Lt"/>
                <a:cs typeface="HelveticaNeueLT Std Lt"/>
              </a:rPr>
            </a:br>
            <a:r>
              <a:rPr lang="en-US" kern="0" dirty="0">
                <a:solidFill>
                  <a:srgbClr val="FFFFFF"/>
                </a:solidFill>
                <a:latin typeface="HelveticaNeueLT Std Lt"/>
                <a:ea typeface="HelveticaNeueLT Std Lt"/>
                <a:cs typeface="HelveticaNeueLT Std Lt"/>
              </a:rPr>
              <a:t>audited financial statements that have no noted issues from the preparer</a:t>
            </a:r>
          </a:p>
          <a:p>
            <a:pPr eaLnBrk="1" fontAlgn="auto" hangingPunct="1">
              <a:spcBef>
                <a:spcPts val="0"/>
              </a:spcBef>
              <a:spcAft>
                <a:spcPts val="0"/>
              </a:spcAft>
              <a:defRPr sz="1800" b="0" i="0" u="none" strike="noStrike" kern="0" cap="none" spc="0" baseline="0">
                <a:solidFill>
                  <a:srgbClr val="000000"/>
                </a:solidFill>
                <a:uFillTx/>
              </a:defRPr>
            </a:pPr>
            <a:endParaRPr lang="en-US" kern="0" dirty="0">
              <a:solidFill>
                <a:srgbClr val="FFFFFF"/>
              </a:solidFill>
              <a:latin typeface="HelveticaNeueLT Std Lt"/>
              <a:ea typeface="HelveticaNeueLT Std Lt"/>
              <a:cs typeface="HelveticaNeueLT Std Lt"/>
            </a:endParaRPr>
          </a:p>
          <a:p>
            <a:pPr eaLnBrk="1" fontAlgn="auto" hangingPunct="1">
              <a:spcBef>
                <a:spcPts val="0"/>
              </a:spcBef>
              <a:spcAft>
                <a:spcPts val="0"/>
              </a:spcAft>
              <a:defRPr sz="1800" b="0" i="0" u="none" strike="noStrike" kern="0" cap="none" spc="0" baseline="0">
                <a:solidFill>
                  <a:srgbClr val="000000"/>
                </a:solidFill>
                <a:uFillTx/>
              </a:defRPr>
            </a:pPr>
            <a:r>
              <a:rPr lang="en-US" sz="2000" kern="0" dirty="0">
                <a:solidFill>
                  <a:srgbClr val="FFFFFF"/>
                </a:solidFill>
                <a:latin typeface="HelveticaNeueLT Std Lt"/>
                <a:ea typeface="HelveticaNeueLT Std Lt"/>
                <a:cs typeface="HelveticaNeueLT Std Lt"/>
              </a:rPr>
              <a:t>**</a:t>
            </a:r>
            <a:r>
              <a:rPr lang="en-US" sz="2000" b="1" kern="0" dirty="0">
                <a:solidFill>
                  <a:srgbClr val="FFFFFF"/>
                </a:solidFill>
                <a:latin typeface="HelveticaNeueLT Std Lt"/>
                <a:ea typeface="HelveticaNeueLT Std Lt"/>
                <a:cs typeface="HelveticaNeueLT Std Lt"/>
              </a:rPr>
              <a:t>Qualified audited financial statements</a:t>
            </a:r>
            <a:r>
              <a:rPr lang="en-US" sz="2000" kern="0" dirty="0">
                <a:solidFill>
                  <a:srgbClr val="FFFFFF"/>
                </a:solidFill>
                <a:latin typeface="HelveticaNeueLT Std Lt"/>
                <a:ea typeface="HelveticaNeueLT Std Lt"/>
                <a:cs typeface="HelveticaNeueLT Std Lt"/>
              </a:rPr>
              <a:t>: </a:t>
            </a:r>
            <a:br>
              <a:rPr lang="en-US" kern="0" dirty="0">
                <a:solidFill>
                  <a:srgbClr val="FFFFFF"/>
                </a:solidFill>
                <a:latin typeface="HelveticaNeueLT Std Lt"/>
                <a:ea typeface="HelveticaNeueLT Std Lt"/>
                <a:cs typeface="HelveticaNeueLT Std Lt"/>
              </a:rPr>
            </a:br>
            <a:r>
              <a:rPr lang="en-US" kern="0" dirty="0">
                <a:solidFill>
                  <a:srgbClr val="FFFFFF"/>
                </a:solidFill>
                <a:latin typeface="HelveticaNeueLT Std Lt"/>
                <a:ea typeface="HelveticaNeueLT Std Lt"/>
                <a:cs typeface="HelveticaNeueLT Std Lt"/>
              </a:rPr>
              <a:t>audited financial statements that have noted issues from the preparer </a:t>
            </a:r>
          </a:p>
        </p:txBody>
      </p:sp>
      <p:pic>
        <p:nvPicPr>
          <p:cNvPr id="14" name="Picture 13" descr="A close-up of a dollar bill&#10;&#10;Description automatically generated">
            <a:extLst>
              <a:ext uri="{FF2B5EF4-FFF2-40B4-BE49-F238E27FC236}">
                <a16:creationId xmlns:a16="http://schemas.microsoft.com/office/drawing/2014/main" id="{8AD0B295-5A80-BA82-8F70-1F11B9433F95}"/>
              </a:ext>
            </a:extLst>
          </p:cNvPr>
          <p:cNvPicPr>
            <a:picLocks noChangeAspect="1"/>
          </p:cNvPicPr>
          <p:nvPr/>
        </p:nvPicPr>
        <p:blipFill>
          <a:blip r:embed="rId3"/>
          <a:stretch>
            <a:fillRect/>
          </a:stretch>
        </p:blipFill>
        <p:spPr>
          <a:xfrm>
            <a:off x="8967136" y="1690688"/>
            <a:ext cx="2743908" cy="2748046"/>
          </a:xfrm>
          <a:prstGeom prst="rect">
            <a:avLst/>
          </a:prstGeom>
        </p:spPr>
      </p:pic>
    </p:spTree>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1B8E044A49CB408D4801DF8C9D4F92" ma:contentTypeVersion="6" ma:contentTypeDescription="Create a new document." ma:contentTypeScope="" ma:versionID="2824952fbe9468208b2aec6e04d70db4">
  <xsd:schema xmlns:xsd="http://www.w3.org/2001/XMLSchema" xmlns:xs="http://www.w3.org/2001/XMLSchema" xmlns:p="http://schemas.microsoft.com/office/2006/metadata/properties" xmlns:ns2="bb103094-bbee-4745-9de4-08d54a52e243" xmlns:ns3="0dff72e1-ac2e-4568-99f5-ee21c2b82786" targetNamespace="http://schemas.microsoft.com/office/2006/metadata/properties" ma:root="true" ma:fieldsID="88f07b5c20e625677366da6450715a3f" ns2:_="" ns3:_="">
    <xsd:import namespace="bb103094-bbee-4745-9de4-08d54a52e243"/>
    <xsd:import namespace="0dff72e1-ac2e-4568-99f5-ee21c2b8278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103094-bbee-4745-9de4-08d54a52e2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ff72e1-ac2e-4568-99f5-ee21c2b8278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0dff72e1-ac2e-4568-99f5-ee21c2b82786">
      <UserInfo>
        <DisplayName>Rebecca Fairchild-Lewis</DisplayName>
        <AccountId>12</AccountId>
        <AccountType/>
      </UserInfo>
      <UserInfo>
        <DisplayName>Cole Dorsey</DisplayName>
        <AccountId>11</AccountId>
        <AccountType/>
      </UserInfo>
      <UserInfo>
        <DisplayName>Mary Kathryn Fowler</DisplayName>
        <AccountId>35</AccountId>
        <AccountType/>
      </UserInfo>
      <UserInfo>
        <DisplayName>Melissa Cichantek</DisplayName>
        <AccountId>39</AccountId>
        <AccountType/>
      </UserInfo>
      <UserInfo>
        <DisplayName>Jennifer Milne</DisplayName>
        <AccountId>40</AccountId>
        <AccountType/>
      </UserInfo>
      <UserInfo>
        <DisplayName>Communications</DisplayName>
        <AccountId>41</AccountId>
        <AccountType/>
      </UserInfo>
    </SharedWithUsers>
  </documentManagement>
</p:properties>
</file>

<file path=customXml/itemProps1.xml><?xml version="1.0" encoding="utf-8"?>
<ds:datastoreItem xmlns:ds="http://schemas.openxmlformats.org/officeDocument/2006/customXml" ds:itemID="{45EF7D5D-4103-441C-B4AB-CFC26D7409EA}">
  <ds:schemaRefs>
    <ds:schemaRef ds:uri="0dff72e1-ac2e-4568-99f5-ee21c2b82786"/>
    <ds:schemaRef ds:uri="bb103094-bbee-4745-9de4-08d54a52e24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3866865-66AF-4750-BD7D-829EDC699DE8}">
  <ds:schemaRefs>
    <ds:schemaRef ds:uri="http://schemas.microsoft.com/sharepoint/v3/contenttype/forms"/>
  </ds:schemaRefs>
</ds:datastoreItem>
</file>

<file path=customXml/itemProps3.xml><?xml version="1.0" encoding="utf-8"?>
<ds:datastoreItem xmlns:ds="http://schemas.openxmlformats.org/officeDocument/2006/customXml" ds:itemID="{00C61BEE-825A-4A84-8C63-37997A3258FE}">
  <ds:schemaRefs>
    <ds:schemaRef ds:uri="http://schemas.microsoft.com/office/2006/documentManagement/types"/>
    <ds:schemaRef ds:uri="http://schemas.microsoft.com/office/2006/metadata/properties"/>
    <ds:schemaRef ds:uri="0dff72e1-ac2e-4568-99f5-ee21c2b82786"/>
    <ds:schemaRef ds:uri="bb103094-bbee-4745-9de4-08d54a52e243"/>
    <ds:schemaRef ds:uri="http://purl.org/dc/terms/"/>
    <ds:schemaRef ds:uri="http://purl.org/dc/elements/1.1/"/>
    <ds:schemaRef ds:uri="http://schemas.microsoft.com/office/infopath/2007/PartnerControls"/>
    <ds:schemaRef ds:uri="http://purl.org/dc/dcmitype/"/>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DOA_Template</Template>
  <TotalTime>124</TotalTime>
  <Words>2248</Words>
  <Application>Microsoft Office PowerPoint</Application>
  <PresentationFormat>Widescreen</PresentationFormat>
  <Paragraphs>327</Paragraphs>
  <Slides>26</Slides>
  <Notes>0</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0</vt:i4>
      </vt:variant>
      <vt:variant>
        <vt:lpstr>Slide Titles</vt:lpstr>
      </vt:variant>
      <vt:variant>
        <vt:i4>26</vt:i4>
      </vt:variant>
    </vt:vector>
  </HeadingPairs>
  <TitlesOfParts>
    <vt:vector size="38" baseType="lpstr">
      <vt:lpstr>Arial</vt:lpstr>
      <vt:lpstr>Arial MT</vt:lpstr>
      <vt:lpstr>Arial,Sans-Serif</vt:lpstr>
      <vt:lpstr>Calibri</vt:lpstr>
      <vt:lpstr>Calibri Light</vt:lpstr>
      <vt:lpstr>Courier New</vt:lpstr>
      <vt:lpstr>HelveticaNeueLT Std Lt</vt:lpstr>
      <vt:lpstr>HelveticaNeueLT Std Med</vt:lpstr>
      <vt:lpstr>Segoe UI</vt:lpstr>
      <vt:lpstr>Wingdings</vt:lpstr>
      <vt:lpstr>Office Theme</vt:lpstr>
      <vt:lpstr>1_Office Theme</vt:lpstr>
      <vt:lpstr>PowerPoint Presentation</vt:lpstr>
      <vt:lpstr>INTRODUCTIONS</vt:lpstr>
      <vt:lpstr>PowerPoint Presentation</vt:lpstr>
      <vt:lpstr>BEAD PROGRAM OVERVIEW</vt:lpstr>
      <vt:lpstr>PowerPoint Presentation</vt:lpstr>
      <vt:lpstr>PowerPoint Presentation</vt:lpstr>
      <vt:lpstr>PowerPoint Presentation</vt:lpstr>
      <vt:lpstr>ADMINISTRATIVE REQUIREMENTS</vt:lpstr>
      <vt:lpstr>PowerPoint Presentation</vt:lpstr>
      <vt:lpstr>PowerPoint Presentation</vt:lpstr>
      <vt:lpstr>ORGANIZATIONAL CAPABILITY</vt:lpstr>
      <vt:lpstr>ORGANIZATIONAL CAPABILITY</vt:lpstr>
      <vt:lpstr>ORGANIZATIONAL CAPABILITY</vt:lpstr>
      <vt:lpstr>CERTIFICATIONS AND COMPLIANCE</vt:lpstr>
      <vt:lpstr>CERTIFICATIONS AND COMPLIANCE </vt:lpstr>
      <vt:lpstr>CERTIFICATIONS AND COMPLIANCE </vt:lpstr>
      <vt:lpstr>FEDERAL LABOR AND EMPLOYMENT LAW</vt:lpstr>
      <vt:lpstr>RISK MANAGEMENT</vt:lpstr>
      <vt:lpstr>RISK MANAGEMENT </vt:lpstr>
      <vt:lpstr>OWNERSHIP </vt:lpstr>
      <vt:lpstr>HOW TO APPLY</vt:lpstr>
      <vt:lpstr>HOW TO APPLY</vt:lpstr>
      <vt:lpstr>PowerPoint Presentation</vt:lpstr>
      <vt:lpstr>PowerPoint Presentation</vt:lpstr>
      <vt:lpstr>PowerPoint Presentation</vt:lpstr>
      <vt:lpstr>PREQUALIFICATION DEEP DIVE 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Presenter Name Title  406-444-1111 email@mt.gov website.mt.gov January 2019</dc:title>
  <dc:creator>Cole Dorsey</dc:creator>
  <cp:lastModifiedBy>Rebecca Fairchild-Lewis</cp:lastModifiedBy>
  <cp:revision>26</cp:revision>
  <dcterms:created xsi:type="dcterms:W3CDTF">2023-11-30T21:57:15Z</dcterms:created>
  <dcterms:modified xsi:type="dcterms:W3CDTF">2024-02-08T19:00:15Z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0x0101005F1B8E044A49CB408D4801DF8C9D4F92</vt:lpwstr>
  </property>
  <property fmtid="{D5CDD505-2E9C-101B-9397-08002B2CF9AE}" pid="3" name="MediaServiceImageTags">
    <vt:lpwstr/>
  </property>
</Properties>
</file>